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22" r:id="rId3"/>
    <p:sldId id="319" r:id="rId4"/>
    <p:sldId id="308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99CCFF"/>
    <a:srgbClr val="FF0000"/>
    <a:srgbClr val="339933"/>
    <a:srgbClr val="FF6600"/>
    <a:srgbClr val="FFFF99"/>
    <a:srgbClr val="006600"/>
    <a:srgbClr val="FFCC66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3" autoAdjust="0"/>
    <p:restoredTop sz="94660" autoAdjust="0"/>
  </p:normalViewPr>
  <p:slideViewPr>
    <p:cSldViewPr>
      <p:cViewPr>
        <p:scale>
          <a:sx n="75" d="100"/>
          <a:sy n="75" d="100"/>
        </p:scale>
        <p:origin x="1518" y="91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26598" y="385102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0" y="304661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36D1F72-0AA2-F499-966B-26A0D2D78F58}"/>
              </a:ext>
            </a:extLst>
          </p:cNvPr>
          <p:cNvSpPr txBox="1"/>
          <p:nvPr/>
        </p:nvSpPr>
        <p:spPr>
          <a:xfrm>
            <a:off x="1037566" y="914401"/>
            <a:ext cx="7875874" cy="303942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乾電池専用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ごみ箱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765F2AD-5F82-A983-B88C-9A4846F8442D}"/>
              </a:ext>
            </a:extLst>
          </p:cNvPr>
          <p:cNvSpPr txBox="1"/>
          <p:nvPr/>
        </p:nvSpPr>
        <p:spPr>
          <a:xfrm>
            <a:off x="1066786" y="5192067"/>
            <a:ext cx="7846653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コイン型リチウム電池やニッケル水素電池</a:t>
            </a:r>
            <a:br>
              <a:rPr lang="en-US" altLang="ja-JP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（充電池）は回収できません。</a:t>
            </a:r>
            <a:endParaRPr lang="ja-JP" altLang="en-US" sz="2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6A83740-DCAD-D60A-C173-11CD949A2DE7}"/>
              </a:ext>
            </a:extLst>
          </p:cNvPr>
          <p:cNvSpPr txBox="1"/>
          <p:nvPr/>
        </p:nvSpPr>
        <p:spPr>
          <a:xfrm>
            <a:off x="1037566" y="4217158"/>
            <a:ext cx="7875874" cy="76024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他の電池は入れないで！</a:t>
            </a: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BF87F16-5B5C-2E17-613D-B9BFB458DE7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7417A1C6-07AF-B63F-CB74-CA4A0142484B}"/>
              </a:ext>
            </a:extLst>
          </p:cNvPr>
          <p:cNvGrpSpPr/>
          <p:nvPr/>
        </p:nvGrpSpPr>
        <p:grpSpPr>
          <a:xfrm>
            <a:off x="342982" y="368660"/>
            <a:ext cx="9265042" cy="4879120"/>
            <a:chOff x="1037566" y="914401"/>
            <a:chExt cx="7875874" cy="4063005"/>
          </a:xfrm>
        </p:grpSpPr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8330C078-75F9-45C4-2C33-CAFE38B1D765}"/>
                </a:ext>
              </a:extLst>
            </p:cNvPr>
            <p:cNvSpPr txBox="1"/>
            <p:nvPr/>
          </p:nvSpPr>
          <p:spPr>
            <a:xfrm>
              <a:off x="1037566" y="914401"/>
              <a:ext cx="7875874" cy="3039424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乾電池専用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ごみ箱</a:t>
              </a: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CD38151B-5CC4-9A82-CCA4-1389325CEBBC}"/>
                </a:ext>
              </a:extLst>
            </p:cNvPr>
            <p:cNvSpPr txBox="1"/>
            <p:nvPr/>
          </p:nvSpPr>
          <p:spPr>
            <a:xfrm>
              <a:off x="1037566" y="4217158"/>
              <a:ext cx="7875874" cy="76024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他の電池は入れないで！</a:t>
              </a:r>
            </a:p>
          </p:txBody>
        </p:sp>
      </p:grp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ECE5E3E-2A85-8519-13D2-FDEB5D47FAA5}"/>
              </a:ext>
            </a:extLst>
          </p:cNvPr>
          <p:cNvSpPr txBox="1"/>
          <p:nvPr/>
        </p:nvSpPr>
        <p:spPr>
          <a:xfrm>
            <a:off x="377356" y="5505558"/>
            <a:ext cx="9230667" cy="11457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コイン型リチウム電池やニッケル水素電池</a:t>
            </a:r>
            <a:br>
              <a:rPr lang="en-US" altLang="ja-JP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（充電池）は回収できません。</a:t>
            </a:r>
            <a:endParaRPr lang="ja-JP" altLang="en-US" sz="2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501592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D823988D-7FC9-5005-32D1-7AFB24F40515}"/>
              </a:ext>
            </a:extLst>
          </p:cNvPr>
          <p:cNvSpPr/>
          <p:nvPr/>
        </p:nvSpPr>
        <p:spPr>
          <a:xfrm>
            <a:off x="148855" y="149125"/>
            <a:ext cx="9639721" cy="3643386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7F039E53-0E5E-D4C0-80A0-F649DB7EC5BA}"/>
              </a:ext>
            </a:extLst>
          </p:cNvPr>
          <p:cNvGrpSpPr/>
          <p:nvPr/>
        </p:nvGrpSpPr>
        <p:grpSpPr>
          <a:xfrm>
            <a:off x="410141" y="4062334"/>
            <a:ext cx="2548515" cy="2548515"/>
            <a:chOff x="924237" y="372954"/>
            <a:chExt cx="2412166" cy="2412166"/>
          </a:xfrm>
        </p:grpSpPr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CFC4278B-CDC5-163E-1D65-9AD0C9D357E9}"/>
                </a:ext>
              </a:extLst>
            </p:cNvPr>
            <p:cNvGrpSpPr/>
            <p:nvPr/>
          </p:nvGrpSpPr>
          <p:grpSpPr>
            <a:xfrm>
              <a:off x="924237" y="372954"/>
              <a:ext cx="2412166" cy="2412166"/>
              <a:chOff x="1191807" y="3973274"/>
              <a:chExt cx="2412166" cy="2412166"/>
            </a:xfrm>
          </p:grpSpPr>
          <p:grpSp>
            <p:nvGrpSpPr>
              <p:cNvPr id="76" name="グループ化 75">
                <a:extLst>
                  <a:ext uri="{FF2B5EF4-FFF2-40B4-BE49-F238E27FC236}">
                    <a16:creationId xmlns:a16="http://schemas.microsoft.com/office/drawing/2014/main" id="{954AF82E-5E11-1A49-B9D9-78A0097475EC}"/>
                  </a:ext>
                </a:extLst>
              </p:cNvPr>
              <p:cNvGrpSpPr/>
              <p:nvPr/>
            </p:nvGrpSpPr>
            <p:grpSpPr>
              <a:xfrm>
                <a:off x="1191807" y="3973274"/>
                <a:ext cx="2412166" cy="2412166"/>
                <a:chOff x="643930" y="806730"/>
                <a:chExt cx="2735056" cy="2735056"/>
              </a:xfrm>
            </p:grpSpPr>
            <p:sp>
              <p:nvSpPr>
                <p:cNvPr id="78" name="四角形: 角を丸くする 77">
                  <a:extLst>
                    <a:ext uri="{FF2B5EF4-FFF2-40B4-BE49-F238E27FC236}">
                      <a16:creationId xmlns:a16="http://schemas.microsoft.com/office/drawing/2014/main" id="{CBCE3213-F9A8-A2D8-F568-175DCE429FFD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9" name="四角形: 角を丸くする 78">
                  <a:extLst>
                    <a:ext uri="{FF2B5EF4-FFF2-40B4-BE49-F238E27FC236}">
                      <a16:creationId xmlns:a16="http://schemas.microsoft.com/office/drawing/2014/main" id="{2AB8A879-0263-138E-5CB3-0448B70D14E2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B6669C07-1578-0A77-8C02-D6459136C596}"/>
                  </a:ext>
                </a:extLst>
              </p:cNvPr>
              <p:cNvSpPr/>
              <p:nvPr/>
            </p:nvSpPr>
            <p:spPr bwMode="auto">
              <a:xfrm>
                <a:off x="1322751" y="4108966"/>
                <a:ext cx="2134758" cy="2134758"/>
              </a:xfrm>
              <a:custGeom>
                <a:avLst/>
                <a:gdLst>
                  <a:gd name="connsiteX0" fmla="*/ 123968 w 2306729"/>
                  <a:gd name="connsiteY0" fmla="*/ 0 h 2306729"/>
                  <a:gd name="connsiteX1" fmla="*/ 2306729 w 2306729"/>
                  <a:gd name="connsiteY1" fmla="*/ 2182762 h 2306729"/>
                  <a:gd name="connsiteX2" fmla="*/ 2182761 w 2306729"/>
                  <a:gd name="connsiteY2" fmla="*/ 2306729 h 2306729"/>
                  <a:gd name="connsiteX3" fmla="*/ 0 w 2306729"/>
                  <a:gd name="connsiteY3" fmla="*/ 123968 h 2306729"/>
                  <a:gd name="connsiteX4" fmla="*/ 123968 w 2306729"/>
                  <a:gd name="connsiteY4" fmla="*/ 0 h 23067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6729" h="2306729">
                    <a:moveTo>
                      <a:pt x="123968" y="0"/>
                    </a:moveTo>
                    <a:lnTo>
                      <a:pt x="2306729" y="2182762"/>
                    </a:lnTo>
                    <a:lnTo>
                      <a:pt x="2182761" y="2306729"/>
                    </a:lnTo>
                    <a:lnTo>
                      <a:pt x="0" y="123968"/>
                    </a:lnTo>
                    <a:lnTo>
                      <a:pt x="12396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67C04535-C0BF-B103-328E-963D2A4774AC}"/>
                </a:ext>
              </a:extLst>
            </p:cNvPr>
            <p:cNvSpPr/>
            <p:nvPr/>
          </p:nvSpPr>
          <p:spPr bwMode="auto">
            <a:xfrm>
              <a:off x="993877" y="442594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grpSp>
          <p:nvGrpSpPr>
            <p:cNvPr id="53" name="グループ化 52">
              <a:extLst>
                <a:ext uri="{FF2B5EF4-FFF2-40B4-BE49-F238E27FC236}">
                  <a16:creationId xmlns:a16="http://schemas.microsoft.com/office/drawing/2014/main" id="{9C84F36D-1B3C-EDE2-1ECB-C66808FC9AC6}"/>
                </a:ext>
              </a:extLst>
            </p:cNvPr>
            <p:cNvGrpSpPr/>
            <p:nvPr/>
          </p:nvGrpSpPr>
          <p:grpSpPr>
            <a:xfrm>
              <a:off x="1282519" y="671118"/>
              <a:ext cx="974564" cy="866602"/>
              <a:chOff x="968557" y="4906234"/>
              <a:chExt cx="974564" cy="866602"/>
            </a:xfrm>
          </p:grpSpPr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EAE7CBD1-6FE6-1FB5-A9B0-404AF9015647}"/>
                  </a:ext>
                </a:extLst>
              </p:cNvPr>
              <p:cNvSpPr/>
              <p:nvPr/>
            </p:nvSpPr>
            <p:spPr bwMode="auto">
              <a:xfrm>
                <a:off x="968557" y="4906234"/>
                <a:ext cx="974564" cy="866602"/>
              </a:xfrm>
              <a:custGeom>
                <a:avLst/>
                <a:gdLst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87282 h 1069814"/>
                  <a:gd name="csX15" fmla="*/ 0 w 974564"/>
                  <a:gd name="csY15" fmla="*/ 463485 h 1069814"/>
                  <a:gd name="csX16" fmla="*/ 2399 w 974564"/>
                  <a:gd name="csY16" fmla="*/ 463485 h 1069814"/>
                  <a:gd name="csX17" fmla="*/ 9900 w 974564"/>
                  <a:gd name="csY17" fmla="*/ 389078 h 1069814"/>
                  <a:gd name="csX18" fmla="*/ 487282 w 974564"/>
                  <a:gd name="csY18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63485 h 1069814"/>
                  <a:gd name="csX15" fmla="*/ 2399 w 974564"/>
                  <a:gd name="csY15" fmla="*/ 463485 h 1069814"/>
                  <a:gd name="csX16" fmla="*/ 9900 w 974564"/>
                  <a:gd name="csY16" fmla="*/ 389078 h 1069814"/>
                  <a:gd name="csX17" fmla="*/ 487282 w 974564"/>
                  <a:gd name="csY17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63485 h 1069814"/>
                  <a:gd name="csX15" fmla="*/ 9900 w 974564"/>
                  <a:gd name="csY15" fmla="*/ 389078 h 1069814"/>
                  <a:gd name="csX16" fmla="*/ 487282 w 974564"/>
                  <a:gd name="csY16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463485 h 1069814"/>
                  <a:gd name="csX14" fmla="*/ 9900 w 974564"/>
                  <a:gd name="csY14" fmla="*/ 389078 h 1069814"/>
                  <a:gd name="csX15" fmla="*/ 487282 w 974564"/>
                  <a:gd name="csY15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463485 h 1069814"/>
                  <a:gd name="csX13" fmla="*/ 9900 w 974564"/>
                  <a:gd name="csY13" fmla="*/ 389078 h 1069814"/>
                  <a:gd name="csX14" fmla="*/ 487282 w 974564"/>
                  <a:gd name="csY14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87282 h 1069814"/>
                  <a:gd name="csX4" fmla="*/ 974564 w 974564"/>
                  <a:gd name="csY4" fmla="*/ 582532 h 1069814"/>
                  <a:gd name="csX5" fmla="*/ 974564 w 974564"/>
                  <a:gd name="csY5" fmla="*/ 604630 h 1069814"/>
                  <a:gd name="csX6" fmla="*/ 972336 w 974564"/>
                  <a:gd name="csY6" fmla="*/ 604630 h 1069814"/>
                  <a:gd name="csX7" fmla="*/ 964664 w 974564"/>
                  <a:gd name="csY7" fmla="*/ 680736 h 1069814"/>
                  <a:gd name="csX8" fmla="*/ 487282 w 974564"/>
                  <a:gd name="csY8" fmla="*/ 1069814 h 1069814"/>
                  <a:gd name="csX9" fmla="*/ 9900 w 974564"/>
                  <a:gd name="csY9" fmla="*/ 680736 h 1069814"/>
                  <a:gd name="csX10" fmla="*/ 2228 w 974564"/>
                  <a:gd name="csY10" fmla="*/ 604630 h 1069814"/>
                  <a:gd name="csX11" fmla="*/ 0 w 974564"/>
                  <a:gd name="csY11" fmla="*/ 463485 h 1069814"/>
                  <a:gd name="csX12" fmla="*/ 9900 w 974564"/>
                  <a:gd name="csY12" fmla="*/ 389078 h 1069814"/>
                  <a:gd name="csX13" fmla="*/ 487282 w 974564"/>
                  <a:gd name="csY13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582532 h 1069814"/>
                  <a:gd name="csX4" fmla="*/ 974564 w 974564"/>
                  <a:gd name="csY4" fmla="*/ 604630 h 1069814"/>
                  <a:gd name="csX5" fmla="*/ 972336 w 974564"/>
                  <a:gd name="csY5" fmla="*/ 604630 h 1069814"/>
                  <a:gd name="csX6" fmla="*/ 964664 w 974564"/>
                  <a:gd name="csY6" fmla="*/ 680736 h 1069814"/>
                  <a:gd name="csX7" fmla="*/ 487282 w 974564"/>
                  <a:gd name="csY7" fmla="*/ 1069814 h 1069814"/>
                  <a:gd name="csX8" fmla="*/ 9900 w 974564"/>
                  <a:gd name="csY8" fmla="*/ 680736 h 1069814"/>
                  <a:gd name="csX9" fmla="*/ 2228 w 974564"/>
                  <a:gd name="csY9" fmla="*/ 604630 h 1069814"/>
                  <a:gd name="csX10" fmla="*/ 0 w 974564"/>
                  <a:gd name="csY10" fmla="*/ 463485 h 1069814"/>
                  <a:gd name="csX11" fmla="*/ 9900 w 974564"/>
                  <a:gd name="csY11" fmla="*/ 389078 h 1069814"/>
                  <a:gd name="csX12" fmla="*/ 487282 w 974564"/>
                  <a:gd name="csY12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604630 h 1069814"/>
                  <a:gd name="csX4" fmla="*/ 972336 w 974564"/>
                  <a:gd name="csY4" fmla="*/ 604630 h 1069814"/>
                  <a:gd name="csX5" fmla="*/ 964664 w 974564"/>
                  <a:gd name="csY5" fmla="*/ 680736 h 1069814"/>
                  <a:gd name="csX6" fmla="*/ 487282 w 974564"/>
                  <a:gd name="csY6" fmla="*/ 1069814 h 1069814"/>
                  <a:gd name="csX7" fmla="*/ 9900 w 974564"/>
                  <a:gd name="csY7" fmla="*/ 680736 h 1069814"/>
                  <a:gd name="csX8" fmla="*/ 2228 w 974564"/>
                  <a:gd name="csY8" fmla="*/ 604630 h 1069814"/>
                  <a:gd name="csX9" fmla="*/ 0 w 974564"/>
                  <a:gd name="csY9" fmla="*/ 463485 h 1069814"/>
                  <a:gd name="csX10" fmla="*/ 9900 w 974564"/>
                  <a:gd name="csY10" fmla="*/ 389078 h 1069814"/>
                  <a:gd name="csX11" fmla="*/ 487282 w 974564"/>
                  <a:gd name="csY11" fmla="*/ 0 h 106981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</a:cxnLst>
                <a:rect l="l" t="t" r="r" b="b"/>
                <a:pathLst>
                  <a:path w="974564" h="1069814">
                    <a:moveTo>
                      <a:pt x="487282" y="0"/>
                    </a:moveTo>
                    <a:cubicBezTo>
                      <a:pt x="722760" y="0"/>
                      <a:pt x="919227" y="167032"/>
                      <a:pt x="964664" y="389078"/>
                    </a:cubicBezTo>
                    <a:lnTo>
                      <a:pt x="972165" y="463485"/>
                    </a:lnTo>
                    <a:cubicBezTo>
                      <a:pt x="973815" y="499410"/>
                      <a:pt x="974536" y="581106"/>
                      <a:pt x="974564" y="604630"/>
                    </a:cubicBezTo>
                    <a:lnTo>
                      <a:pt x="972336" y="604630"/>
                    </a:lnTo>
                    <a:lnTo>
                      <a:pt x="964664" y="680736"/>
                    </a:lnTo>
                    <a:cubicBezTo>
                      <a:pt x="919227" y="902782"/>
                      <a:pt x="722760" y="1069814"/>
                      <a:pt x="487282" y="1069814"/>
                    </a:cubicBezTo>
                    <a:cubicBezTo>
                      <a:pt x="251804" y="1069814"/>
                      <a:pt x="55337" y="902782"/>
                      <a:pt x="9900" y="680736"/>
                    </a:cubicBezTo>
                    <a:lnTo>
                      <a:pt x="2228" y="604630"/>
                    </a:lnTo>
                    <a:cubicBezTo>
                      <a:pt x="1485" y="557582"/>
                      <a:pt x="743" y="510533"/>
                      <a:pt x="0" y="463485"/>
                    </a:cubicBezTo>
                    <a:lnTo>
                      <a:pt x="9900" y="389078"/>
                    </a:lnTo>
                    <a:cubicBezTo>
                      <a:pt x="55337" y="167032"/>
                      <a:pt x="251804" y="0"/>
                      <a:pt x="487282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4" name="楕円 73">
                <a:extLst>
                  <a:ext uri="{FF2B5EF4-FFF2-40B4-BE49-F238E27FC236}">
                    <a16:creationId xmlns:a16="http://schemas.microsoft.com/office/drawing/2014/main" id="{4B4F35ED-6D63-85C4-2FE1-ACF3BEEC7DDF}"/>
                  </a:ext>
                </a:extLst>
              </p:cNvPr>
              <p:cNvSpPr/>
              <p:nvPr/>
            </p:nvSpPr>
            <p:spPr bwMode="auto">
              <a:xfrm>
                <a:off x="968557" y="4906234"/>
                <a:ext cx="974564" cy="7894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9D1DA4A5-62A0-CCD1-3DFE-60DE4ACD2198}"/>
                  </a:ext>
                </a:extLst>
              </p:cNvPr>
              <p:cNvSpPr/>
              <p:nvPr/>
            </p:nvSpPr>
            <p:spPr bwMode="auto">
              <a:xfrm>
                <a:off x="1042397" y="4962309"/>
                <a:ext cx="826884" cy="65824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9F3F3802-5100-A572-E569-D675CB90CE4F}"/>
                </a:ext>
              </a:extLst>
            </p:cNvPr>
            <p:cNvGrpSpPr/>
            <p:nvPr/>
          </p:nvGrpSpPr>
          <p:grpSpPr>
            <a:xfrm>
              <a:off x="1315158" y="1884837"/>
              <a:ext cx="465640" cy="476177"/>
              <a:chOff x="2614588" y="5273793"/>
              <a:chExt cx="571158" cy="584083"/>
            </a:xfrm>
          </p:grpSpPr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22645AD7-04AD-25AC-145C-2A3D00890C81}"/>
                  </a:ext>
                </a:extLst>
              </p:cNvPr>
              <p:cNvSpPr/>
              <p:nvPr/>
            </p:nvSpPr>
            <p:spPr bwMode="auto">
              <a:xfrm>
                <a:off x="2614588" y="5273794"/>
                <a:ext cx="571158" cy="584082"/>
              </a:xfrm>
              <a:custGeom>
                <a:avLst/>
                <a:gdLst>
                  <a:gd name="csX0" fmla="*/ 285579 w 571158"/>
                  <a:gd name="csY0" fmla="*/ 0 h 721045"/>
                  <a:gd name="csX1" fmla="*/ 565356 w 571158"/>
                  <a:gd name="csY1" fmla="*/ 228025 h 721045"/>
                  <a:gd name="csX2" fmla="*/ 569632 w 571158"/>
                  <a:gd name="csY2" fmla="*/ 270442 h 721045"/>
                  <a:gd name="csX3" fmla="*/ 570476 w 571158"/>
                  <a:gd name="csY3" fmla="*/ 270442 h 721045"/>
                  <a:gd name="csX4" fmla="*/ 570476 w 571158"/>
                  <a:gd name="csY4" fmla="*/ 278814 h 721045"/>
                  <a:gd name="csX5" fmla="*/ 571158 w 571158"/>
                  <a:gd name="csY5" fmla="*/ 285579 h 721045"/>
                  <a:gd name="csX6" fmla="*/ 570476 w 571158"/>
                  <a:gd name="csY6" fmla="*/ 292344 h 721045"/>
                  <a:gd name="csX7" fmla="*/ 570476 w 571158"/>
                  <a:gd name="csY7" fmla="*/ 428701 h 721045"/>
                  <a:gd name="csX8" fmla="*/ 571158 w 571158"/>
                  <a:gd name="csY8" fmla="*/ 435466 h 721045"/>
                  <a:gd name="csX9" fmla="*/ 285579 w 571158"/>
                  <a:gd name="csY9" fmla="*/ 721045 h 721045"/>
                  <a:gd name="csX10" fmla="*/ 5802 w 571158"/>
                  <a:gd name="csY10" fmla="*/ 493020 h 721045"/>
                  <a:gd name="csX11" fmla="*/ 0 w 571158"/>
                  <a:gd name="csY11" fmla="*/ 435467 h 721045"/>
                  <a:gd name="csX12" fmla="*/ 0 w 571158"/>
                  <a:gd name="csY12" fmla="*/ 435466 h 721045"/>
                  <a:gd name="csX13" fmla="*/ 0 w 571158"/>
                  <a:gd name="csY13" fmla="*/ 285579 h 721045"/>
                  <a:gd name="csX14" fmla="*/ 0 w 571158"/>
                  <a:gd name="csY14" fmla="*/ 270442 h 721045"/>
                  <a:gd name="csX15" fmla="*/ 1526 w 571158"/>
                  <a:gd name="csY15" fmla="*/ 270442 h 721045"/>
                  <a:gd name="csX16" fmla="*/ 5802 w 571158"/>
                  <a:gd name="csY16" fmla="*/ 228025 h 721045"/>
                  <a:gd name="csX17" fmla="*/ 285579 w 571158"/>
                  <a:gd name="csY17" fmla="*/ 0 h 7210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571158" h="721045">
                    <a:moveTo>
                      <a:pt x="285579" y="0"/>
                    </a:moveTo>
                    <a:cubicBezTo>
                      <a:pt x="423585" y="0"/>
                      <a:pt x="538727" y="97892"/>
                      <a:pt x="565356" y="228025"/>
                    </a:cubicBezTo>
                    <a:lnTo>
                      <a:pt x="569632" y="270442"/>
                    </a:lnTo>
                    <a:lnTo>
                      <a:pt x="570476" y="270442"/>
                    </a:lnTo>
                    <a:lnTo>
                      <a:pt x="570476" y="278814"/>
                    </a:lnTo>
                    <a:lnTo>
                      <a:pt x="571158" y="285579"/>
                    </a:lnTo>
                    <a:lnTo>
                      <a:pt x="570476" y="292344"/>
                    </a:lnTo>
                    <a:lnTo>
                      <a:pt x="570476" y="428701"/>
                    </a:lnTo>
                    <a:lnTo>
                      <a:pt x="571158" y="435466"/>
                    </a:lnTo>
                    <a:cubicBezTo>
                      <a:pt x="571158" y="593187"/>
                      <a:pt x="443300" y="721045"/>
                      <a:pt x="285579" y="721045"/>
                    </a:cubicBezTo>
                    <a:cubicBezTo>
                      <a:pt x="147573" y="721045"/>
                      <a:pt x="32431" y="623154"/>
                      <a:pt x="5802" y="493020"/>
                    </a:cubicBezTo>
                    <a:lnTo>
                      <a:pt x="0" y="435467"/>
                    </a:lnTo>
                    <a:lnTo>
                      <a:pt x="0" y="435466"/>
                    </a:lnTo>
                    <a:lnTo>
                      <a:pt x="0" y="285579"/>
                    </a:lnTo>
                    <a:lnTo>
                      <a:pt x="0" y="270442"/>
                    </a:lnTo>
                    <a:lnTo>
                      <a:pt x="1526" y="270442"/>
                    </a:lnTo>
                    <a:lnTo>
                      <a:pt x="5802" y="228025"/>
                    </a:lnTo>
                    <a:cubicBezTo>
                      <a:pt x="32431" y="97892"/>
                      <a:pt x="147573" y="0"/>
                      <a:pt x="285579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1" name="楕円 70">
                <a:extLst>
                  <a:ext uri="{FF2B5EF4-FFF2-40B4-BE49-F238E27FC236}">
                    <a16:creationId xmlns:a16="http://schemas.microsoft.com/office/drawing/2014/main" id="{0600ABDF-2AA3-E5AC-499E-04FE4D08C776}"/>
                  </a:ext>
                </a:extLst>
              </p:cNvPr>
              <p:cNvSpPr/>
              <p:nvPr/>
            </p:nvSpPr>
            <p:spPr bwMode="auto">
              <a:xfrm>
                <a:off x="2614588" y="5273793"/>
                <a:ext cx="571158" cy="46266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2" name="楕円 71">
                <a:extLst>
                  <a:ext uri="{FF2B5EF4-FFF2-40B4-BE49-F238E27FC236}">
                    <a16:creationId xmlns:a16="http://schemas.microsoft.com/office/drawing/2014/main" id="{D9F64546-B61A-E456-0264-C5B61868445D}"/>
                  </a:ext>
                </a:extLst>
              </p:cNvPr>
              <p:cNvSpPr/>
              <p:nvPr/>
            </p:nvSpPr>
            <p:spPr bwMode="auto">
              <a:xfrm>
                <a:off x="2664228" y="5324476"/>
                <a:ext cx="471878" cy="35349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982D2D88-D5D1-4550-DDAB-292AF88050F2}"/>
                </a:ext>
              </a:extLst>
            </p:cNvPr>
            <p:cNvSpPr/>
            <p:nvPr/>
          </p:nvSpPr>
          <p:spPr bwMode="auto">
            <a:xfrm>
              <a:off x="2503675" y="534627"/>
              <a:ext cx="619114" cy="619114"/>
            </a:xfrm>
            <a:custGeom>
              <a:avLst/>
              <a:gdLst>
                <a:gd name="csX0" fmla="*/ 121192 w 619114"/>
                <a:gd name="csY0" fmla="*/ 0 h 619114"/>
                <a:gd name="csX1" fmla="*/ 309557 w 619114"/>
                <a:gd name="csY1" fmla="*/ 188365 h 619114"/>
                <a:gd name="csX2" fmla="*/ 497922 w 619114"/>
                <a:gd name="csY2" fmla="*/ 0 h 619114"/>
                <a:gd name="csX3" fmla="*/ 619114 w 619114"/>
                <a:gd name="csY3" fmla="*/ 121192 h 619114"/>
                <a:gd name="csX4" fmla="*/ 430749 w 619114"/>
                <a:gd name="csY4" fmla="*/ 309557 h 619114"/>
                <a:gd name="csX5" fmla="*/ 619114 w 619114"/>
                <a:gd name="csY5" fmla="*/ 497922 h 619114"/>
                <a:gd name="csX6" fmla="*/ 497922 w 619114"/>
                <a:gd name="csY6" fmla="*/ 619114 h 619114"/>
                <a:gd name="csX7" fmla="*/ 309557 w 619114"/>
                <a:gd name="csY7" fmla="*/ 430749 h 619114"/>
                <a:gd name="csX8" fmla="*/ 121192 w 619114"/>
                <a:gd name="csY8" fmla="*/ 619114 h 619114"/>
                <a:gd name="csX9" fmla="*/ 0 w 619114"/>
                <a:gd name="csY9" fmla="*/ 497922 h 619114"/>
                <a:gd name="csX10" fmla="*/ 188365 w 619114"/>
                <a:gd name="csY10" fmla="*/ 309557 h 619114"/>
                <a:gd name="csX11" fmla="*/ 0 w 619114"/>
                <a:gd name="csY11" fmla="*/ 121192 h 619114"/>
                <a:gd name="csX12" fmla="*/ 121192 w 619114"/>
                <a:gd name="csY12" fmla="*/ 0 h 6191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619114" h="619114">
                  <a:moveTo>
                    <a:pt x="121192" y="0"/>
                  </a:moveTo>
                  <a:lnTo>
                    <a:pt x="309557" y="188365"/>
                  </a:lnTo>
                  <a:lnTo>
                    <a:pt x="497922" y="0"/>
                  </a:lnTo>
                  <a:lnTo>
                    <a:pt x="619114" y="121192"/>
                  </a:lnTo>
                  <a:lnTo>
                    <a:pt x="430749" y="309557"/>
                  </a:lnTo>
                  <a:lnTo>
                    <a:pt x="619114" y="497922"/>
                  </a:lnTo>
                  <a:lnTo>
                    <a:pt x="497922" y="619114"/>
                  </a:lnTo>
                  <a:lnTo>
                    <a:pt x="309557" y="430749"/>
                  </a:lnTo>
                  <a:lnTo>
                    <a:pt x="121192" y="619114"/>
                  </a:lnTo>
                  <a:lnTo>
                    <a:pt x="0" y="497922"/>
                  </a:lnTo>
                  <a:lnTo>
                    <a:pt x="188365" y="309557"/>
                  </a:lnTo>
                  <a:lnTo>
                    <a:pt x="0" y="121192"/>
                  </a:lnTo>
                  <a:lnTo>
                    <a:pt x="121192" y="0"/>
                  </a:ln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BC247228-C449-881E-E0FA-E805C81562BB}"/>
                </a:ext>
              </a:extLst>
            </p:cNvPr>
            <p:cNvGrpSpPr/>
            <p:nvPr/>
          </p:nvGrpSpPr>
          <p:grpSpPr>
            <a:xfrm>
              <a:off x="1908858" y="2043139"/>
              <a:ext cx="465640" cy="476177"/>
              <a:chOff x="2614588" y="5273793"/>
              <a:chExt cx="571158" cy="584083"/>
            </a:xfrm>
          </p:grpSpPr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140C361B-2A6B-AB57-225D-096612222860}"/>
                  </a:ext>
                </a:extLst>
              </p:cNvPr>
              <p:cNvSpPr/>
              <p:nvPr/>
            </p:nvSpPr>
            <p:spPr bwMode="auto">
              <a:xfrm>
                <a:off x="2614588" y="5273794"/>
                <a:ext cx="571158" cy="584082"/>
              </a:xfrm>
              <a:custGeom>
                <a:avLst/>
                <a:gdLst>
                  <a:gd name="csX0" fmla="*/ 285579 w 571158"/>
                  <a:gd name="csY0" fmla="*/ 0 h 721045"/>
                  <a:gd name="csX1" fmla="*/ 565356 w 571158"/>
                  <a:gd name="csY1" fmla="*/ 228025 h 721045"/>
                  <a:gd name="csX2" fmla="*/ 569632 w 571158"/>
                  <a:gd name="csY2" fmla="*/ 270442 h 721045"/>
                  <a:gd name="csX3" fmla="*/ 570476 w 571158"/>
                  <a:gd name="csY3" fmla="*/ 270442 h 721045"/>
                  <a:gd name="csX4" fmla="*/ 570476 w 571158"/>
                  <a:gd name="csY4" fmla="*/ 278814 h 721045"/>
                  <a:gd name="csX5" fmla="*/ 571158 w 571158"/>
                  <a:gd name="csY5" fmla="*/ 285579 h 721045"/>
                  <a:gd name="csX6" fmla="*/ 570476 w 571158"/>
                  <a:gd name="csY6" fmla="*/ 292344 h 721045"/>
                  <a:gd name="csX7" fmla="*/ 570476 w 571158"/>
                  <a:gd name="csY7" fmla="*/ 428701 h 721045"/>
                  <a:gd name="csX8" fmla="*/ 571158 w 571158"/>
                  <a:gd name="csY8" fmla="*/ 435466 h 721045"/>
                  <a:gd name="csX9" fmla="*/ 285579 w 571158"/>
                  <a:gd name="csY9" fmla="*/ 721045 h 721045"/>
                  <a:gd name="csX10" fmla="*/ 5802 w 571158"/>
                  <a:gd name="csY10" fmla="*/ 493020 h 721045"/>
                  <a:gd name="csX11" fmla="*/ 0 w 571158"/>
                  <a:gd name="csY11" fmla="*/ 435467 h 721045"/>
                  <a:gd name="csX12" fmla="*/ 0 w 571158"/>
                  <a:gd name="csY12" fmla="*/ 435466 h 721045"/>
                  <a:gd name="csX13" fmla="*/ 0 w 571158"/>
                  <a:gd name="csY13" fmla="*/ 285579 h 721045"/>
                  <a:gd name="csX14" fmla="*/ 0 w 571158"/>
                  <a:gd name="csY14" fmla="*/ 270442 h 721045"/>
                  <a:gd name="csX15" fmla="*/ 1526 w 571158"/>
                  <a:gd name="csY15" fmla="*/ 270442 h 721045"/>
                  <a:gd name="csX16" fmla="*/ 5802 w 571158"/>
                  <a:gd name="csY16" fmla="*/ 228025 h 721045"/>
                  <a:gd name="csX17" fmla="*/ 285579 w 571158"/>
                  <a:gd name="csY17" fmla="*/ 0 h 7210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571158" h="721045">
                    <a:moveTo>
                      <a:pt x="285579" y="0"/>
                    </a:moveTo>
                    <a:cubicBezTo>
                      <a:pt x="423585" y="0"/>
                      <a:pt x="538727" y="97892"/>
                      <a:pt x="565356" y="228025"/>
                    </a:cubicBezTo>
                    <a:lnTo>
                      <a:pt x="569632" y="270442"/>
                    </a:lnTo>
                    <a:lnTo>
                      <a:pt x="570476" y="270442"/>
                    </a:lnTo>
                    <a:lnTo>
                      <a:pt x="570476" y="278814"/>
                    </a:lnTo>
                    <a:lnTo>
                      <a:pt x="571158" y="285579"/>
                    </a:lnTo>
                    <a:lnTo>
                      <a:pt x="570476" y="292344"/>
                    </a:lnTo>
                    <a:lnTo>
                      <a:pt x="570476" y="428701"/>
                    </a:lnTo>
                    <a:lnTo>
                      <a:pt x="571158" y="435466"/>
                    </a:lnTo>
                    <a:cubicBezTo>
                      <a:pt x="571158" y="593187"/>
                      <a:pt x="443300" y="721045"/>
                      <a:pt x="285579" y="721045"/>
                    </a:cubicBezTo>
                    <a:cubicBezTo>
                      <a:pt x="147573" y="721045"/>
                      <a:pt x="32431" y="623154"/>
                      <a:pt x="5802" y="493020"/>
                    </a:cubicBezTo>
                    <a:lnTo>
                      <a:pt x="0" y="435467"/>
                    </a:lnTo>
                    <a:lnTo>
                      <a:pt x="0" y="435466"/>
                    </a:lnTo>
                    <a:lnTo>
                      <a:pt x="0" y="285579"/>
                    </a:lnTo>
                    <a:lnTo>
                      <a:pt x="0" y="270442"/>
                    </a:lnTo>
                    <a:lnTo>
                      <a:pt x="1526" y="270442"/>
                    </a:lnTo>
                    <a:lnTo>
                      <a:pt x="5802" y="228025"/>
                    </a:lnTo>
                    <a:cubicBezTo>
                      <a:pt x="32431" y="97892"/>
                      <a:pt x="147573" y="0"/>
                      <a:pt x="285579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8" name="楕円 67">
                <a:extLst>
                  <a:ext uri="{FF2B5EF4-FFF2-40B4-BE49-F238E27FC236}">
                    <a16:creationId xmlns:a16="http://schemas.microsoft.com/office/drawing/2014/main" id="{00BF5872-D4B0-7496-F5C4-FB6D87F97D24}"/>
                  </a:ext>
                </a:extLst>
              </p:cNvPr>
              <p:cNvSpPr/>
              <p:nvPr/>
            </p:nvSpPr>
            <p:spPr bwMode="auto">
              <a:xfrm>
                <a:off x="2614588" y="5273793"/>
                <a:ext cx="571158" cy="46266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0D1FFEE7-5250-18FE-1297-915FA4D8E132}"/>
                  </a:ext>
                </a:extLst>
              </p:cNvPr>
              <p:cNvSpPr/>
              <p:nvPr/>
            </p:nvSpPr>
            <p:spPr bwMode="auto">
              <a:xfrm>
                <a:off x="2664228" y="5324476"/>
                <a:ext cx="471878" cy="35349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A7E40042-CD1A-7BD4-5E0F-A278CA5096CB}"/>
                </a:ext>
              </a:extLst>
            </p:cNvPr>
            <p:cNvGrpSpPr/>
            <p:nvPr/>
          </p:nvGrpSpPr>
          <p:grpSpPr>
            <a:xfrm>
              <a:off x="1840712" y="1616212"/>
              <a:ext cx="1199950" cy="327859"/>
              <a:chOff x="1840712" y="1616212"/>
              <a:chExt cx="1199950" cy="327859"/>
            </a:xfrm>
          </p:grpSpPr>
          <p:grpSp>
            <p:nvGrpSpPr>
              <p:cNvPr id="59" name="グループ化 58">
                <a:extLst>
                  <a:ext uri="{FF2B5EF4-FFF2-40B4-BE49-F238E27FC236}">
                    <a16:creationId xmlns:a16="http://schemas.microsoft.com/office/drawing/2014/main" id="{05B1A8F1-589C-ECB7-69F3-D50756484CB9}"/>
                  </a:ext>
                </a:extLst>
              </p:cNvPr>
              <p:cNvGrpSpPr/>
              <p:nvPr/>
            </p:nvGrpSpPr>
            <p:grpSpPr>
              <a:xfrm>
                <a:off x="1840712" y="1616212"/>
                <a:ext cx="1199950" cy="327859"/>
                <a:chOff x="1810285" y="6001684"/>
                <a:chExt cx="1575175" cy="495055"/>
              </a:xfrm>
            </p:grpSpPr>
            <p:sp>
              <p:nvSpPr>
                <p:cNvPr id="61" name="四角形: 角を丸くする 60">
                  <a:extLst>
                    <a:ext uri="{FF2B5EF4-FFF2-40B4-BE49-F238E27FC236}">
                      <a16:creationId xmlns:a16="http://schemas.microsoft.com/office/drawing/2014/main" id="{04014255-1D72-39BD-C815-46BE78C3E1F0}"/>
                    </a:ext>
                  </a:extLst>
                </p:cNvPr>
                <p:cNvSpPr/>
                <p:nvPr/>
              </p:nvSpPr>
              <p:spPr bwMode="auto">
                <a:xfrm>
                  <a:off x="1810285" y="6001684"/>
                  <a:ext cx="1575175" cy="4950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2" name="楕円 61">
                  <a:extLst>
                    <a:ext uri="{FF2B5EF4-FFF2-40B4-BE49-F238E27FC236}">
                      <a16:creationId xmlns:a16="http://schemas.microsoft.com/office/drawing/2014/main" id="{F14CC7E1-BE22-19E2-0F0B-9C749DD6677B}"/>
                    </a:ext>
                  </a:extLst>
                </p:cNvPr>
                <p:cNvSpPr/>
                <p:nvPr/>
              </p:nvSpPr>
              <p:spPr bwMode="auto">
                <a:xfrm>
                  <a:off x="2999158" y="6001684"/>
                  <a:ext cx="386302" cy="48937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3" name="楕円 62">
                  <a:extLst>
                    <a:ext uri="{FF2B5EF4-FFF2-40B4-BE49-F238E27FC236}">
                      <a16:creationId xmlns:a16="http://schemas.microsoft.com/office/drawing/2014/main" id="{4596365F-66CA-91E3-EA45-26C187F2A4B4}"/>
                    </a:ext>
                  </a:extLst>
                </p:cNvPr>
                <p:cNvSpPr/>
                <p:nvPr/>
              </p:nvSpPr>
              <p:spPr bwMode="auto">
                <a:xfrm>
                  <a:off x="3079798" y="6052762"/>
                  <a:ext cx="305662" cy="38722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64" name="グループ化 63">
                  <a:extLst>
                    <a:ext uri="{FF2B5EF4-FFF2-40B4-BE49-F238E27FC236}">
                      <a16:creationId xmlns:a16="http://schemas.microsoft.com/office/drawing/2014/main" id="{A2B2E8AE-F301-A961-1F9C-C47D0166985D}"/>
                    </a:ext>
                  </a:extLst>
                </p:cNvPr>
                <p:cNvGrpSpPr/>
                <p:nvPr/>
              </p:nvGrpSpPr>
              <p:grpSpPr>
                <a:xfrm rot="5400000">
                  <a:off x="3207365" y="6165223"/>
                  <a:ext cx="172187" cy="162297"/>
                  <a:chOff x="3354363" y="5273793"/>
                  <a:chExt cx="571158" cy="584083"/>
                </a:xfrm>
              </p:grpSpPr>
              <p:sp>
                <p:nvSpPr>
                  <p:cNvPr id="65" name="フリーフォーム: 図形 64">
                    <a:extLst>
                      <a:ext uri="{FF2B5EF4-FFF2-40B4-BE49-F238E27FC236}">
                        <a16:creationId xmlns:a16="http://schemas.microsoft.com/office/drawing/2014/main" id="{D7B2C62A-AE4D-09FE-67AC-B6602E2E21D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4"/>
                    <a:ext cx="571158" cy="584082"/>
                  </a:xfrm>
                  <a:custGeom>
                    <a:avLst/>
                    <a:gdLst>
                      <a:gd name="csX0" fmla="*/ 285579 w 571158"/>
                      <a:gd name="csY0" fmla="*/ 0 h 721045"/>
                      <a:gd name="csX1" fmla="*/ 565356 w 571158"/>
                      <a:gd name="csY1" fmla="*/ 228025 h 721045"/>
                      <a:gd name="csX2" fmla="*/ 569632 w 571158"/>
                      <a:gd name="csY2" fmla="*/ 270442 h 721045"/>
                      <a:gd name="csX3" fmla="*/ 570476 w 571158"/>
                      <a:gd name="csY3" fmla="*/ 270442 h 721045"/>
                      <a:gd name="csX4" fmla="*/ 570476 w 571158"/>
                      <a:gd name="csY4" fmla="*/ 278814 h 721045"/>
                      <a:gd name="csX5" fmla="*/ 571158 w 571158"/>
                      <a:gd name="csY5" fmla="*/ 285579 h 721045"/>
                      <a:gd name="csX6" fmla="*/ 570476 w 571158"/>
                      <a:gd name="csY6" fmla="*/ 292344 h 721045"/>
                      <a:gd name="csX7" fmla="*/ 570476 w 571158"/>
                      <a:gd name="csY7" fmla="*/ 428701 h 721045"/>
                      <a:gd name="csX8" fmla="*/ 571158 w 571158"/>
                      <a:gd name="csY8" fmla="*/ 435466 h 721045"/>
                      <a:gd name="csX9" fmla="*/ 285579 w 571158"/>
                      <a:gd name="csY9" fmla="*/ 721045 h 721045"/>
                      <a:gd name="csX10" fmla="*/ 5802 w 571158"/>
                      <a:gd name="csY10" fmla="*/ 493020 h 721045"/>
                      <a:gd name="csX11" fmla="*/ 0 w 571158"/>
                      <a:gd name="csY11" fmla="*/ 435467 h 721045"/>
                      <a:gd name="csX12" fmla="*/ 0 w 571158"/>
                      <a:gd name="csY12" fmla="*/ 435466 h 721045"/>
                      <a:gd name="csX13" fmla="*/ 0 w 571158"/>
                      <a:gd name="csY13" fmla="*/ 285579 h 721045"/>
                      <a:gd name="csX14" fmla="*/ 0 w 571158"/>
                      <a:gd name="csY14" fmla="*/ 270442 h 721045"/>
                      <a:gd name="csX15" fmla="*/ 1526 w 571158"/>
                      <a:gd name="csY15" fmla="*/ 270442 h 721045"/>
                      <a:gd name="csX16" fmla="*/ 5802 w 571158"/>
                      <a:gd name="csY16" fmla="*/ 228025 h 721045"/>
                      <a:gd name="csX17" fmla="*/ 285579 w 571158"/>
                      <a:gd name="csY17" fmla="*/ 0 h 721045"/>
                    </a:gdLst>
                    <a:ahLst/>
                    <a:cxnLst>
                      <a:cxn ang="0">
                        <a:pos x="csX0" y="csY0"/>
                      </a:cxn>
                      <a:cxn ang="0">
                        <a:pos x="csX1" y="csY1"/>
                      </a:cxn>
                      <a:cxn ang="0">
                        <a:pos x="csX2" y="csY2"/>
                      </a:cxn>
                      <a:cxn ang="0">
                        <a:pos x="csX3" y="csY3"/>
                      </a:cxn>
                      <a:cxn ang="0">
                        <a:pos x="csX4" y="csY4"/>
                      </a:cxn>
                      <a:cxn ang="0">
                        <a:pos x="csX5" y="csY5"/>
                      </a:cxn>
                      <a:cxn ang="0">
                        <a:pos x="csX6" y="csY6"/>
                      </a:cxn>
                      <a:cxn ang="0">
                        <a:pos x="csX7" y="csY7"/>
                      </a:cxn>
                      <a:cxn ang="0">
                        <a:pos x="csX8" y="csY8"/>
                      </a:cxn>
                      <a:cxn ang="0">
                        <a:pos x="csX9" y="csY9"/>
                      </a:cxn>
                      <a:cxn ang="0">
                        <a:pos x="csX10" y="csY10"/>
                      </a:cxn>
                      <a:cxn ang="0">
                        <a:pos x="csX11" y="csY11"/>
                      </a:cxn>
                      <a:cxn ang="0">
                        <a:pos x="csX12" y="csY12"/>
                      </a:cxn>
                      <a:cxn ang="0">
                        <a:pos x="csX13" y="csY13"/>
                      </a:cxn>
                      <a:cxn ang="0">
                        <a:pos x="csX14" y="csY14"/>
                      </a:cxn>
                      <a:cxn ang="0">
                        <a:pos x="csX15" y="csY15"/>
                      </a:cxn>
                      <a:cxn ang="0">
                        <a:pos x="csX16" y="csY16"/>
                      </a:cxn>
                      <a:cxn ang="0">
                        <a:pos x="csX17" y="csY17"/>
                      </a:cxn>
                    </a:cxnLst>
                    <a:rect l="l" t="t" r="r" b="b"/>
                    <a:pathLst>
                      <a:path w="571158" h="721045">
                        <a:moveTo>
                          <a:pt x="285579" y="0"/>
                        </a:moveTo>
                        <a:cubicBezTo>
                          <a:pt x="423585" y="0"/>
                          <a:pt x="538727" y="97892"/>
                          <a:pt x="565356" y="228025"/>
                        </a:cubicBezTo>
                        <a:lnTo>
                          <a:pt x="569632" y="270442"/>
                        </a:lnTo>
                        <a:lnTo>
                          <a:pt x="570476" y="270442"/>
                        </a:lnTo>
                        <a:lnTo>
                          <a:pt x="570476" y="278814"/>
                        </a:lnTo>
                        <a:lnTo>
                          <a:pt x="571158" y="285579"/>
                        </a:lnTo>
                        <a:lnTo>
                          <a:pt x="570476" y="292344"/>
                        </a:lnTo>
                        <a:lnTo>
                          <a:pt x="570476" y="428701"/>
                        </a:lnTo>
                        <a:lnTo>
                          <a:pt x="571158" y="435466"/>
                        </a:lnTo>
                        <a:cubicBezTo>
                          <a:pt x="571158" y="593187"/>
                          <a:pt x="443300" y="721045"/>
                          <a:pt x="285579" y="721045"/>
                        </a:cubicBezTo>
                        <a:cubicBezTo>
                          <a:pt x="147573" y="721045"/>
                          <a:pt x="32431" y="623154"/>
                          <a:pt x="5802" y="493020"/>
                        </a:cubicBezTo>
                        <a:lnTo>
                          <a:pt x="0" y="435467"/>
                        </a:lnTo>
                        <a:lnTo>
                          <a:pt x="0" y="435466"/>
                        </a:lnTo>
                        <a:lnTo>
                          <a:pt x="0" y="285579"/>
                        </a:lnTo>
                        <a:lnTo>
                          <a:pt x="0" y="270442"/>
                        </a:lnTo>
                        <a:lnTo>
                          <a:pt x="1526" y="270442"/>
                        </a:lnTo>
                        <a:lnTo>
                          <a:pt x="5802" y="228025"/>
                        </a:lnTo>
                        <a:cubicBezTo>
                          <a:pt x="32431" y="97892"/>
                          <a:pt x="147573" y="0"/>
                          <a:pt x="285579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66" name="楕円 65">
                    <a:extLst>
                      <a:ext uri="{FF2B5EF4-FFF2-40B4-BE49-F238E27FC236}">
                        <a16:creationId xmlns:a16="http://schemas.microsoft.com/office/drawing/2014/main" id="{30AD1311-747B-994F-DC7E-06D562A6D93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3"/>
                    <a:ext cx="571158" cy="462666"/>
                  </a:xfrm>
                  <a:prstGeom prst="ellipse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60" name="テキスト ボックス 59">
                <a:extLst>
                  <a:ext uri="{FF2B5EF4-FFF2-40B4-BE49-F238E27FC236}">
                    <a16:creationId xmlns:a16="http://schemas.microsoft.com/office/drawing/2014/main" id="{098B1978-F322-3C26-B0E5-2F0DE11A0FC3}"/>
                  </a:ext>
                </a:extLst>
              </p:cNvPr>
              <p:cNvSpPr txBox="1"/>
              <p:nvPr/>
            </p:nvSpPr>
            <p:spPr>
              <a:xfrm>
                <a:off x="2035907" y="1695449"/>
                <a:ext cx="554894" cy="191263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en-US" altLang="ja-JP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Battery</a:t>
                </a:r>
              </a:p>
            </p:txBody>
          </p:sp>
        </p:grp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B9C34896-76B3-268A-22A8-35B363C7CC9C}"/>
                </a:ext>
              </a:extLst>
            </p:cNvPr>
            <p:cNvSpPr/>
            <p:nvPr/>
          </p:nvSpPr>
          <p:spPr bwMode="auto">
            <a:xfrm>
              <a:off x="1051211" y="508646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DA35A6E9-4A30-A647-8F32-6E12D01AF9F9}"/>
              </a:ext>
            </a:extLst>
          </p:cNvPr>
          <p:cNvGrpSpPr/>
          <p:nvPr/>
        </p:nvGrpSpPr>
        <p:grpSpPr>
          <a:xfrm>
            <a:off x="342982" y="374171"/>
            <a:ext cx="9265042" cy="3075983"/>
            <a:chOff x="1037566" y="2415933"/>
            <a:chExt cx="7875874" cy="2561473"/>
          </a:xfrm>
        </p:grpSpPr>
        <p:sp>
          <p:nvSpPr>
            <p:cNvPr id="82" name="テキスト ボックス 81">
              <a:extLst>
                <a:ext uri="{FF2B5EF4-FFF2-40B4-BE49-F238E27FC236}">
                  <a16:creationId xmlns:a16="http://schemas.microsoft.com/office/drawing/2014/main" id="{82D8FFD5-6C15-5D68-FFBC-F76A90AD7F8A}"/>
                </a:ext>
              </a:extLst>
            </p:cNvPr>
            <p:cNvSpPr txBox="1"/>
            <p:nvPr/>
          </p:nvSpPr>
          <p:spPr>
            <a:xfrm>
              <a:off x="1037566" y="2415933"/>
              <a:ext cx="7875874" cy="1537889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乾電池専用ごみ箱</a:t>
              </a:r>
            </a:p>
          </p:txBody>
        </p:sp>
        <p:sp>
          <p:nvSpPr>
            <p:cNvPr id="83" name="テキスト ボックス 82">
              <a:extLst>
                <a:ext uri="{FF2B5EF4-FFF2-40B4-BE49-F238E27FC236}">
                  <a16:creationId xmlns:a16="http://schemas.microsoft.com/office/drawing/2014/main" id="{00084605-B5A7-C5AC-801C-46434124D6FF}"/>
                </a:ext>
              </a:extLst>
            </p:cNvPr>
            <p:cNvSpPr txBox="1"/>
            <p:nvPr/>
          </p:nvSpPr>
          <p:spPr>
            <a:xfrm>
              <a:off x="1194508" y="4217158"/>
              <a:ext cx="7561990" cy="76024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他の電池は入れないで</a:t>
              </a:r>
              <a:r>
                <a:rPr lang="en-US" altLang="ja-JP" sz="5400" dirty="0">
                  <a:ln w="28575">
                    <a:noFill/>
                  </a:ln>
                  <a:solidFill>
                    <a:srgbClr val="002060"/>
                  </a:solidFill>
                </a:rPr>
                <a:t>!</a:t>
              </a:r>
              <a:endParaRPr lang="ja-JP" altLang="en-US" sz="5400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</p:grp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A850A1D4-3B7C-4496-68D4-2818501CAEB7}"/>
              </a:ext>
            </a:extLst>
          </p:cNvPr>
          <p:cNvSpPr txBox="1"/>
          <p:nvPr/>
        </p:nvSpPr>
        <p:spPr>
          <a:xfrm>
            <a:off x="3067820" y="4456246"/>
            <a:ext cx="6482346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コイン型リチウム電池や</a:t>
            </a:r>
            <a:endParaRPr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ニッケル水素電池</a:t>
            </a:r>
            <a:br>
              <a:rPr lang="en-US" altLang="ja-JP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（充電池）は回収できません。</a:t>
            </a:r>
            <a:endParaRPr lang="ja-JP" altLang="en-US" sz="32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角丸四角形 1">
            <a:extLst>
              <a:ext uri="{FF2B5EF4-FFF2-40B4-BE49-F238E27FC236}">
                <a16:creationId xmlns:a16="http://schemas.microsoft.com/office/drawing/2014/main" id="{B48A4D09-B541-43A5-8122-1E8590D453E9}"/>
              </a:ext>
            </a:extLst>
          </p:cNvPr>
          <p:cNvSpPr/>
          <p:nvPr/>
        </p:nvSpPr>
        <p:spPr>
          <a:xfrm>
            <a:off x="295275" y="279400"/>
            <a:ext cx="9315450" cy="6254750"/>
          </a:xfrm>
          <a:prstGeom prst="roundRect">
            <a:avLst>
              <a:gd name="adj" fmla="val 3725"/>
            </a:avLst>
          </a:prstGeom>
          <a:noFill/>
          <a:ln w="190500" cap="flat">
            <a:solidFill>
              <a:srgbClr val="FF0000"/>
            </a:solidFill>
            <a:prstDash val="solid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四角形: 上の 2 つの角を丸める 2">
            <a:extLst>
              <a:ext uri="{FF2B5EF4-FFF2-40B4-BE49-F238E27FC236}">
                <a16:creationId xmlns:a16="http://schemas.microsoft.com/office/drawing/2014/main" id="{4923645E-9151-41F5-AD84-4858D3EC8D64}"/>
              </a:ext>
            </a:extLst>
          </p:cNvPr>
          <p:cNvSpPr/>
          <p:nvPr/>
        </p:nvSpPr>
        <p:spPr>
          <a:xfrm>
            <a:off x="310580" y="249144"/>
            <a:ext cx="9328720" cy="3179856"/>
          </a:xfrm>
          <a:prstGeom prst="round2SameRect">
            <a:avLst>
              <a:gd name="adj1" fmla="val 14442"/>
              <a:gd name="adj2" fmla="val 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69873AB-DD04-3F5C-83AF-9BC44E7D59B4}"/>
              </a:ext>
            </a:extLst>
          </p:cNvPr>
          <p:cNvSpPr txBox="1"/>
          <p:nvPr/>
        </p:nvSpPr>
        <p:spPr>
          <a:xfrm>
            <a:off x="3265890" y="574158"/>
            <a:ext cx="6097599" cy="247398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乾電池専用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ごみ箱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670FDFD-43DB-2684-0DFE-EEDEC02C6B3F}"/>
              </a:ext>
            </a:extLst>
          </p:cNvPr>
          <p:cNvGrpSpPr/>
          <p:nvPr/>
        </p:nvGrpSpPr>
        <p:grpSpPr>
          <a:xfrm>
            <a:off x="579248" y="602910"/>
            <a:ext cx="2417974" cy="2417974"/>
            <a:chOff x="3523244" y="369193"/>
            <a:chExt cx="2417974" cy="2417974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8C0503C6-CD12-F50D-EFCA-4829637DB454}"/>
                </a:ext>
              </a:extLst>
            </p:cNvPr>
            <p:cNvGrpSpPr/>
            <p:nvPr/>
          </p:nvGrpSpPr>
          <p:grpSpPr>
            <a:xfrm>
              <a:off x="3523244" y="369193"/>
              <a:ext cx="2417974" cy="2417974"/>
              <a:chOff x="3800295" y="863715"/>
              <a:chExt cx="2735056" cy="2735056"/>
            </a:xfrm>
          </p:grpSpPr>
          <p:sp>
            <p:nvSpPr>
              <p:cNvPr id="48" name="四角形: 角を丸くする 47">
                <a:extLst>
                  <a:ext uri="{FF2B5EF4-FFF2-40B4-BE49-F238E27FC236}">
                    <a16:creationId xmlns:a16="http://schemas.microsoft.com/office/drawing/2014/main" id="{0E3ABF38-58ED-1104-26EC-FE0850335C79}"/>
                  </a:ext>
                </a:extLst>
              </p:cNvPr>
              <p:cNvSpPr/>
              <p:nvPr/>
            </p:nvSpPr>
            <p:spPr bwMode="auto">
              <a:xfrm>
                <a:off x="3800295" y="863715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ACFF317C-6DB0-9756-3EDF-510A48CA708E}"/>
                  </a:ext>
                </a:extLst>
              </p:cNvPr>
              <p:cNvSpPr/>
              <p:nvPr/>
            </p:nvSpPr>
            <p:spPr bwMode="auto">
              <a:xfrm>
                <a:off x="3987874" y="1051294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2A81A6BA-AECD-D90F-77AA-400ED004AD28}"/>
                  </a:ext>
                </a:extLst>
              </p:cNvPr>
              <p:cNvSpPr/>
              <p:nvPr/>
            </p:nvSpPr>
            <p:spPr bwMode="auto">
              <a:xfrm>
                <a:off x="3879257" y="942677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A0A1BF06-681D-8B60-7C00-89D598F491DA}"/>
                </a:ext>
              </a:extLst>
            </p:cNvPr>
            <p:cNvGrpSpPr/>
            <p:nvPr/>
          </p:nvGrpSpPr>
          <p:grpSpPr>
            <a:xfrm rot="16200000">
              <a:off x="3558324" y="1186597"/>
              <a:ext cx="1461413" cy="724084"/>
              <a:chOff x="4748212" y="5091113"/>
              <a:chExt cx="1576387" cy="781050"/>
            </a:xfrm>
          </p:grpSpPr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95F8FBFB-F8BC-9E9D-F685-AAC645B7A25B}"/>
                  </a:ext>
                </a:extLst>
              </p:cNvPr>
              <p:cNvSpPr/>
              <p:nvPr/>
            </p:nvSpPr>
            <p:spPr bwMode="auto">
              <a:xfrm>
                <a:off x="4748212" y="5091113"/>
                <a:ext cx="1404937" cy="781050"/>
              </a:xfrm>
              <a:custGeom>
                <a:avLst/>
                <a:gdLst>
                  <a:gd name="csX0" fmla="*/ 329144 w 1446979"/>
                  <a:gd name="csY0" fmla="*/ 0 h 772158"/>
                  <a:gd name="csX1" fmla="*/ 676808 w 1446979"/>
                  <a:gd name="csY1" fmla="*/ 0 h 772158"/>
                  <a:gd name="csX2" fmla="*/ 1013742 w 1446979"/>
                  <a:gd name="csY2" fmla="*/ 0 h 772158"/>
                  <a:gd name="csX3" fmla="*/ 1361405 w 1446979"/>
                  <a:gd name="csY3" fmla="*/ 0 h 772158"/>
                  <a:gd name="csX4" fmla="*/ 1361405 w 1446979"/>
                  <a:gd name="csY4" fmla="*/ 772158 h 772158"/>
                  <a:gd name="csX5" fmla="*/ 1013742 w 1446979"/>
                  <a:gd name="csY5" fmla="*/ 772158 h 772158"/>
                  <a:gd name="csX6" fmla="*/ 676808 w 1446979"/>
                  <a:gd name="csY6" fmla="*/ 772158 h 772158"/>
                  <a:gd name="csX7" fmla="*/ 329144 w 1446979"/>
                  <a:gd name="csY7" fmla="*/ 772158 h 772158"/>
                  <a:gd name="csX8" fmla="*/ 0 w 1446979"/>
                  <a:gd name="csY8" fmla="*/ 386079 h 772158"/>
                  <a:gd name="csX9" fmla="*/ 329144 w 1446979"/>
                  <a:gd name="csY9" fmla="*/ 0 h 77215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</a:cxnLst>
                <a:rect l="l" t="t" r="r" b="b"/>
                <a:pathLst>
                  <a:path w="1446979" h="772158">
                    <a:moveTo>
                      <a:pt x="329144" y="0"/>
                    </a:moveTo>
                    <a:lnTo>
                      <a:pt x="676808" y="0"/>
                    </a:lnTo>
                    <a:lnTo>
                      <a:pt x="1013742" y="0"/>
                    </a:lnTo>
                    <a:lnTo>
                      <a:pt x="1361405" y="0"/>
                    </a:lnTo>
                    <a:cubicBezTo>
                      <a:pt x="1475504" y="128693"/>
                      <a:pt x="1475504" y="643465"/>
                      <a:pt x="1361405" y="772158"/>
                    </a:cubicBezTo>
                    <a:lnTo>
                      <a:pt x="1013742" y="772158"/>
                    </a:lnTo>
                    <a:lnTo>
                      <a:pt x="676808" y="772158"/>
                    </a:lnTo>
                    <a:lnTo>
                      <a:pt x="329144" y="772158"/>
                    </a:lnTo>
                    <a:cubicBezTo>
                      <a:pt x="147362" y="772158"/>
                      <a:pt x="0" y="599305"/>
                      <a:pt x="0" y="386079"/>
                    </a:cubicBezTo>
                    <a:cubicBezTo>
                      <a:pt x="0" y="172853"/>
                      <a:pt x="147362" y="0"/>
                      <a:pt x="32914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42" name="グループ化 41">
                <a:extLst>
                  <a:ext uri="{FF2B5EF4-FFF2-40B4-BE49-F238E27FC236}">
                    <a16:creationId xmlns:a16="http://schemas.microsoft.com/office/drawing/2014/main" id="{3864B24C-BFC7-01B6-F951-508EECCE92EE}"/>
                  </a:ext>
                </a:extLst>
              </p:cNvPr>
              <p:cNvGrpSpPr/>
              <p:nvPr/>
            </p:nvGrpSpPr>
            <p:grpSpPr>
              <a:xfrm>
                <a:off x="5812562" y="5091113"/>
                <a:ext cx="512037" cy="781050"/>
                <a:chOff x="5880193" y="5234427"/>
                <a:chExt cx="386302" cy="489376"/>
              </a:xfrm>
            </p:grpSpPr>
            <p:sp>
              <p:nvSpPr>
                <p:cNvPr id="43" name="楕円 42">
                  <a:extLst>
                    <a:ext uri="{FF2B5EF4-FFF2-40B4-BE49-F238E27FC236}">
                      <a16:creationId xmlns:a16="http://schemas.microsoft.com/office/drawing/2014/main" id="{9CC19068-EE4E-8B02-DB03-4DF4DB04F91D}"/>
                    </a:ext>
                  </a:extLst>
                </p:cNvPr>
                <p:cNvSpPr/>
                <p:nvPr/>
              </p:nvSpPr>
              <p:spPr bwMode="auto">
                <a:xfrm>
                  <a:off x="5880193" y="5234427"/>
                  <a:ext cx="386302" cy="48937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4" name="楕円 43">
                  <a:extLst>
                    <a:ext uri="{FF2B5EF4-FFF2-40B4-BE49-F238E27FC236}">
                      <a16:creationId xmlns:a16="http://schemas.microsoft.com/office/drawing/2014/main" id="{B640359B-D270-6DAA-5A8A-31409B63C639}"/>
                    </a:ext>
                  </a:extLst>
                </p:cNvPr>
                <p:cNvSpPr/>
                <p:nvPr/>
              </p:nvSpPr>
              <p:spPr bwMode="auto">
                <a:xfrm>
                  <a:off x="5960833" y="5285505"/>
                  <a:ext cx="305662" cy="38722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45" name="グループ化 44">
                  <a:extLst>
                    <a:ext uri="{FF2B5EF4-FFF2-40B4-BE49-F238E27FC236}">
                      <a16:creationId xmlns:a16="http://schemas.microsoft.com/office/drawing/2014/main" id="{272309DB-F118-BE3B-3F0A-50547913F25C}"/>
                    </a:ext>
                  </a:extLst>
                </p:cNvPr>
                <p:cNvGrpSpPr/>
                <p:nvPr/>
              </p:nvGrpSpPr>
              <p:grpSpPr>
                <a:xfrm rot="5400000">
                  <a:off x="6088400" y="5397966"/>
                  <a:ext cx="172187" cy="162297"/>
                  <a:chOff x="3354363" y="5273793"/>
                  <a:chExt cx="571158" cy="584083"/>
                </a:xfrm>
              </p:grpSpPr>
              <p:sp>
                <p:nvSpPr>
                  <p:cNvPr id="46" name="フリーフォーム: 図形 45">
                    <a:extLst>
                      <a:ext uri="{FF2B5EF4-FFF2-40B4-BE49-F238E27FC236}">
                        <a16:creationId xmlns:a16="http://schemas.microsoft.com/office/drawing/2014/main" id="{78A66AE9-B835-767A-6260-CF3B45B8B53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4"/>
                    <a:ext cx="571158" cy="584082"/>
                  </a:xfrm>
                  <a:custGeom>
                    <a:avLst/>
                    <a:gdLst>
                      <a:gd name="csX0" fmla="*/ 285579 w 571158"/>
                      <a:gd name="csY0" fmla="*/ 0 h 721045"/>
                      <a:gd name="csX1" fmla="*/ 565356 w 571158"/>
                      <a:gd name="csY1" fmla="*/ 228025 h 721045"/>
                      <a:gd name="csX2" fmla="*/ 569632 w 571158"/>
                      <a:gd name="csY2" fmla="*/ 270442 h 721045"/>
                      <a:gd name="csX3" fmla="*/ 570476 w 571158"/>
                      <a:gd name="csY3" fmla="*/ 270442 h 721045"/>
                      <a:gd name="csX4" fmla="*/ 570476 w 571158"/>
                      <a:gd name="csY4" fmla="*/ 278814 h 721045"/>
                      <a:gd name="csX5" fmla="*/ 571158 w 571158"/>
                      <a:gd name="csY5" fmla="*/ 285579 h 721045"/>
                      <a:gd name="csX6" fmla="*/ 570476 w 571158"/>
                      <a:gd name="csY6" fmla="*/ 292344 h 721045"/>
                      <a:gd name="csX7" fmla="*/ 570476 w 571158"/>
                      <a:gd name="csY7" fmla="*/ 428701 h 721045"/>
                      <a:gd name="csX8" fmla="*/ 571158 w 571158"/>
                      <a:gd name="csY8" fmla="*/ 435466 h 721045"/>
                      <a:gd name="csX9" fmla="*/ 285579 w 571158"/>
                      <a:gd name="csY9" fmla="*/ 721045 h 721045"/>
                      <a:gd name="csX10" fmla="*/ 5802 w 571158"/>
                      <a:gd name="csY10" fmla="*/ 493020 h 721045"/>
                      <a:gd name="csX11" fmla="*/ 0 w 571158"/>
                      <a:gd name="csY11" fmla="*/ 435467 h 721045"/>
                      <a:gd name="csX12" fmla="*/ 0 w 571158"/>
                      <a:gd name="csY12" fmla="*/ 435466 h 721045"/>
                      <a:gd name="csX13" fmla="*/ 0 w 571158"/>
                      <a:gd name="csY13" fmla="*/ 285579 h 721045"/>
                      <a:gd name="csX14" fmla="*/ 0 w 571158"/>
                      <a:gd name="csY14" fmla="*/ 270442 h 721045"/>
                      <a:gd name="csX15" fmla="*/ 1526 w 571158"/>
                      <a:gd name="csY15" fmla="*/ 270442 h 721045"/>
                      <a:gd name="csX16" fmla="*/ 5802 w 571158"/>
                      <a:gd name="csY16" fmla="*/ 228025 h 721045"/>
                      <a:gd name="csX17" fmla="*/ 285579 w 571158"/>
                      <a:gd name="csY17" fmla="*/ 0 h 721045"/>
                    </a:gdLst>
                    <a:ahLst/>
                    <a:cxnLst>
                      <a:cxn ang="0">
                        <a:pos x="csX0" y="csY0"/>
                      </a:cxn>
                      <a:cxn ang="0">
                        <a:pos x="csX1" y="csY1"/>
                      </a:cxn>
                      <a:cxn ang="0">
                        <a:pos x="csX2" y="csY2"/>
                      </a:cxn>
                      <a:cxn ang="0">
                        <a:pos x="csX3" y="csY3"/>
                      </a:cxn>
                      <a:cxn ang="0">
                        <a:pos x="csX4" y="csY4"/>
                      </a:cxn>
                      <a:cxn ang="0">
                        <a:pos x="csX5" y="csY5"/>
                      </a:cxn>
                      <a:cxn ang="0">
                        <a:pos x="csX6" y="csY6"/>
                      </a:cxn>
                      <a:cxn ang="0">
                        <a:pos x="csX7" y="csY7"/>
                      </a:cxn>
                      <a:cxn ang="0">
                        <a:pos x="csX8" y="csY8"/>
                      </a:cxn>
                      <a:cxn ang="0">
                        <a:pos x="csX9" y="csY9"/>
                      </a:cxn>
                      <a:cxn ang="0">
                        <a:pos x="csX10" y="csY10"/>
                      </a:cxn>
                      <a:cxn ang="0">
                        <a:pos x="csX11" y="csY11"/>
                      </a:cxn>
                      <a:cxn ang="0">
                        <a:pos x="csX12" y="csY12"/>
                      </a:cxn>
                      <a:cxn ang="0">
                        <a:pos x="csX13" y="csY13"/>
                      </a:cxn>
                      <a:cxn ang="0">
                        <a:pos x="csX14" y="csY14"/>
                      </a:cxn>
                      <a:cxn ang="0">
                        <a:pos x="csX15" y="csY15"/>
                      </a:cxn>
                      <a:cxn ang="0">
                        <a:pos x="csX16" y="csY16"/>
                      </a:cxn>
                      <a:cxn ang="0">
                        <a:pos x="csX17" y="csY17"/>
                      </a:cxn>
                    </a:cxnLst>
                    <a:rect l="l" t="t" r="r" b="b"/>
                    <a:pathLst>
                      <a:path w="571158" h="721045">
                        <a:moveTo>
                          <a:pt x="285579" y="0"/>
                        </a:moveTo>
                        <a:cubicBezTo>
                          <a:pt x="423585" y="0"/>
                          <a:pt x="538727" y="97892"/>
                          <a:pt x="565356" y="228025"/>
                        </a:cubicBezTo>
                        <a:lnTo>
                          <a:pt x="569632" y="270442"/>
                        </a:lnTo>
                        <a:lnTo>
                          <a:pt x="570476" y="270442"/>
                        </a:lnTo>
                        <a:lnTo>
                          <a:pt x="570476" y="278814"/>
                        </a:lnTo>
                        <a:lnTo>
                          <a:pt x="571158" y="285579"/>
                        </a:lnTo>
                        <a:lnTo>
                          <a:pt x="570476" y="292344"/>
                        </a:lnTo>
                        <a:lnTo>
                          <a:pt x="570476" y="428701"/>
                        </a:lnTo>
                        <a:lnTo>
                          <a:pt x="571158" y="435466"/>
                        </a:lnTo>
                        <a:cubicBezTo>
                          <a:pt x="571158" y="593187"/>
                          <a:pt x="443300" y="721045"/>
                          <a:pt x="285579" y="721045"/>
                        </a:cubicBezTo>
                        <a:cubicBezTo>
                          <a:pt x="147573" y="721045"/>
                          <a:pt x="32431" y="623154"/>
                          <a:pt x="5802" y="493020"/>
                        </a:cubicBezTo>
                        <a:lnTo>
                          <a:pt x="0" y="435467"/>
                        </a:lnTo>
                        <a:lnTo>
                          <a:pt x="0" y="435466"/>
                        </a:lnTo>
                        <a:lnTo>
                          <a:pt x="0" y="285579"/>
                        </a:lnTo>
                        <a:lnTo>
                          <a:pt x="0" y="270442"/>
                        </a:lnTo>
                        <a:lnTo>
                          <a:pt x="1526" y="270442"/>
                        </a:lnTo>
                        <a:lnTo>
                          <a:pt x="5802" y="228025"/>
                        </a:lnTo>
                        <a:cubicBezTo>
                          <a:pt x="32431" y="97892"/>
                          <a:pt x="147573" y="0"/>
                          <a:pt x="285579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47" name="楕円 46">
                    <a:extLst>
                      <a:ext uri="{FF2B5EF4-FFF2-40B4-BE49-F238E27FC236}">
                        <a16:creationId xmlns:a16="http://schemas.microsoft.com/office/drawing/2014/main" id="{65E2D773-3B1D-BF7F-2497-17EFA9CD98A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3"/>
                    <a:ext cx="571158" cy="462666"/>
                  </a:xfrm>
                  <a:prstGeom prst="ellipse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</p:grpSp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3D92D377-7C66-80E5-5BE5-0455D73C22B3}"/>
                </a:ext>
              </a:extLst>
            </p:cNvPr>
            <p:cNvGrpSpPr/>
            <p:nvPr/>
          </p:nvGrpSpPr>
          <p:grpSpPr>
            <a:xfrm rot="16200000">
              <a:off x="4559812" y="1315941"/>
              <a:ext cx="1137324" cy="592909"/>
              <a:chOff x="4748212" y="5091113"/>
              <a:chExt cx="1576387" cy="781050"/>
            </a:xfrm>
          </p:grpSpPr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55E8E9FA-CDC3-1BAA-EFC4-B109896451B2}"/>
                  </a:ext>
                </a:extLst>
              </p:cNvPr>
              <p:cNvSpPr/>
              <p:nvPr/>
            </p:nvSpPr>
            <p:spPr bwMode="auto">
              <a:xfrm>
                <a:off x="4748212" y="5091113"/>
                <a:ext cx="1404937" cy="781050"/>
              </a:xfrm>
              <a:custGeom>
                <a:avLst/>
                <a:gdLst>
                  <a:gd name="csX0" fmla="*/ 329144 w 1446979"/>
                  <a:gd name="csY0" fmla="*/ 0 h 772158"/>
                  <a:gd name="csX1" fmla="*/ 676808 w 1446979"/>
                  <a:gd name="csY1" fmla="*/ 0 h 772158"/>
                  <a:gd name="csX2" fmla="*/ 1013742 w 1446979"/>
                  <a:gd name="csY2" fmla="*/ 0 h 772158"/>
                  <a:gd name="csX3" fmla="*/ 1361405 w 1446979"/>
                  <a:gd name="csY3" fmla="*/ 0 h 772158"/>
                  <a:gd name="csX4" fmla="*/ 1361405 w 1446979"/>
                  <a:gd name="csY4" fmla="*/ 772158 h 772158"/>
                  <a:gd name="csX5" fmla="*/ 1013742 w 1446979"/>
                  <a:gd name="csY5" fmla="*/ 772158 h 772158"/>
                  <a:gd name="csX6" fmla="*/ 676808 w 1446979"/>
                  <a:gd name="csY6" fmla="*/ 772158 h 772158"/>
                  <a:gd name="csX7" fmla="*/ 329144 w 1446979"/>
                  <a:gd name="csY7" fmla="*/ 772158 h 772158"/>
                  <a:gd name="csX8" fmla="*/ 0 w 1446979"/>
                  <a:gd name="csY8" fmla="*/ 386079 h 772158"/>
                  <a:gd name="csX9" fmla="*/ 329144 w 1446979"/>
                  <a:gd name="csY9" fmla="*/ 0 h 772158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</a:cxnLst>
                <a:rect l="l" t="t" r="r" b="b"/>
                <a:pathLst>
                  <a:path w="1446979" h="772158">
                    <a:moveTo>
                      <a:pt x="329144" y="0"/>
                    </a:moveTo>
                    <a:lnTo>
                      <a:pt x="676808" y="0"/>
                    </a:lnTo>
                    <a:lnTo>
                      <a:pt x="1013742" y="0"/>
                    </a:lnTo>
                    <a:lnTo>
                      <a:pt x="1361405" y="0"/>
                    </a:lnTo>
                    <a:cubicBezTo>
                      <a:pt x="1475504" y="128693"/>
                      <a:pt x="1475504" y="643465"/>
                      <a:pt x="1361405" y="772158"/>
                    </a:cubicBezTo>
                    <a:lnTo>
                      <a:pt x="1013742" y="772158"/>
                    </a:lnTo>
                    <a:lnTo>
                      <a:pt x="676808" y="772158"/>
                    </a:lnTo>
                    <a:lnTo>
                      <a:pt x="329144" y="772158"/>
                    </a:lnTo>
                    <a:cubicBezTo>
                      <a:pt x="147362" y="772158"/>
                      <a:pt x="0" y="599305"/>
                      <a:pt x="0" y="386079"/>
                    </a:cubicBezTo>
                    <a:cubicBezTo>
                      <a:pt x="0" y="172853"/>
                      <a:pt x="147362" y="0"/>
                      <a:pt x="32914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35" name="グループ化 34">
                <a:extLst>
                  <a:ext uri="{FF2B5EF4-FFF2-40B4-BE49-F238E27FC236}">
                    <a16:creationId xmlns:a16="http://schemas.microsoft.com/office/drawing/2014/main" id="{98744C64-B92B-162D-4B70-E89BD5971B70}"/>
                  </a:ext>
                </a:extLst>
              </p:cNvPr>
              <p:cNvGrpSpPr/>
              <p:nvPr/>
            </p:nvGrpSpPr>
            <p:grpSpPr>
              <a:xfrm>
                <a:off x="5812562" y="5091113"/>
                <a:ext cx="512037" cy="781050"/>
                <a:chOff x="5880193" y="5234427"/>
                <a:chExt cx="386302" cy="489376"/>
              </a:xfrm>
            </p:grpSpPr>
            <p:sp>
              <p:nvSpPr>
                <p:cNvPr id="36" name="楕円 35">
                  <a:extLst>
                    <a:ext uri="{FF2B5EF4-FFF2-40B4-BE49-F238E27FC236}">
                      <a16:creationId xmlns:a16="http://schemas.microsoft.com/office/drawing/2014/main" id="{5EE8E3CB-8974-F166-9576-9968DE17E6BB}"/>
                    </a:ext>
                  </a:extLst>
                </p:cNvPr>
                <p:cNvSpPr/>
                <p:nvPr/>
              </p:nvSpPr>
              <p:spPr bwMode="auto">
                <a:xfrm>
                  <a:off x="5880193" y="5234427"/>
                  <a:ext cx="386302" cy="48937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7" name="楕円 36">
                  <a:extLst>
                    <a:ext uri="{FF2B5EF4-FFF2-40B4-BE49-F238E27FC236}">
                      <a16:creationId xmlns:a16="http://schemas.microsoft.com/office/drawing/2014/main" id="{41E1F43C-3D45-9809-E62F-A934D6383774}"/>
                    </a:ext>
                  </a:extLst>
                </p:cNvPr>
                <p:cNvSpPr/>
                <p:nvPr/>
              </p:nvSpPr>
              <p:spPr bwMode="auto">
                <a:xfrm>
                  <a:off x="5960833" y="5285505"/>
                  <a:ext cx="305662" cy="38722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38" name="グループ化 37">
                  <a:extLst>
                    <a:ext uri="{FF2B5EF4-FFF2-40B4-BE49-F238E27FC236}">
                      <a16:creationId xmlns:a16="http://schemas.microsoft.com/office/drawing/2014/main" id="{7C90CDF7-A7B5-D0A8-9D20-05FE8C8B2B3F}"/>
                    </a:ext>
                  </a:extLst>
                </p:cNvPr>
                <p:cNvGrpSpPr/>
                <p:nvPr/>
              </p:nvGrpSpPr>
              <p:grpSpPr>
                <a:xfrm rot="5400000">
                  <a:off x="6088400" y="5397966"/>
                  <a:ext cx="172187" cy="162297"/>
                  <a:chOff x="3354363" y="5273793"/>
                  <a:chExt cx="571158" cy="584083"/>
                </a:xfrm>
              </p:grpSpPr>
              <p:sp>
                <p:nvSpPr>
                  <p:cNvPr id="39" name="フリーフォーム: 図形 38">
                    <a:extLst>
                      <a:ext uri="{FF2B5EF4-FFF2-40B4-BE49-F238E27FC236}">
                        <a16:creationId xmlns:a16="http://schemas.microsoft.com/office/drawing/2014/main" id="{911EFD89-47B6-7D3C-5654-1ACADAEE818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4"/>
                    <a:ext cx="571158" cy="584082"/>
                  </a:xfrm>
                  <a:custGeom>
                    <a:avLst/>
                    <a:gdLst>
                      <a:gd name="csX0" fmla="*/ 285579 w 571158"/>
                      <a:gd name="csY0" fmla="*/ 0 h 721045"/>
                      <a:gd name="csX1" fmla="*/ 565356 w 571158"/>
                      <a:gd name="csY1" fmla="*/ 228025 h 721045"/>
                      <a:gd name="csX2" fmla="*/ 569632 w 571158"/>
                      <a:gd name="csY2" fmla="*/ 270442 h 721045"/>
                      <a:gd name="csX3" fmla="*/ 570476 w 571158"/>
                      <a:gd name="csY3" fmla="*/ 270442 h 721045"/>
                      <a:gd name="csX4" fmla="*/ 570476 w 571158"/>
                      <a:gd name="csY4" fmla="*/ 278814 h 721045"/>
                      <a:gd name="csX5" fmla="*/ 571158 w 571158"/>
                      <a:gd name="csY5" fmla="*/ 285579 h 721045"/>
                      <a:gd name="csX6" fmla="*/ 570476 w 571158"/>
                      <a:gd name="csY6" fmla="*/ 292344 h 721045"/>
                      <a:gd name="csX7" fmla="*/ 570476 w 571158"/>
                      <a:gd name="csY7" fmla="*/ 428701 h 721045"/>
                      <a:gd name="csX8" fmla="*/ 571158 w 571158"/>
                      <a:gd name="csY8" fmla="*/ 435466 h 721045"/>
                      <a:gd name="csX9" fmla="*/ 285579 w 571158"/>
                      <a:gd name="csY9" fmla="*/ 721045 h 721045"/>
                      <a:gd name="csX10" fmla="*/ 5802 w 571158"/>
                      <a:gd name="csY10" fmla="*/ 493020 h 721045"/>
                      <a:gd name="csX11" fmla="*/ 0 w 571158"/>
                      <a:gd name="csY11" fmla="*/ 435467 h 721045"/>
                      <a:gd name="csX12" fmla="*/ 0 w 571158"/>
                      <a:gd name="csY12" fmla="*/ 435466 h 721045"/>
                      <a:gd name="csX13" fmla="*/ 0 w 571158"/>
                      <a:gd name="csY13" fmla="*/ 285579 h 721045"/>
                      <a:gd name="csX14" fmla="*/ 0 w 571158"/>
                      <a:gd name="csY14" fmla="*/ 270442 h 721045"/>
                      <a:gd name="csX15" fmla="*/ 1526 w 571158"/>
                      <a:gd name="csY15" fmla="*/ 270442 h 721045"/>
                      <a:gd name="csX16" fmla="*/ 5802 w 571158"/>
                      <a:gd name="csY16" fmla="*/ 228025 h 721045"/>
                      <a:gd name="csX17" fmla="*/ 285579 w 571158"/>
                      <a:gd name="csY17" fmla="*/ 0 h 721045"/>
                    </a:gdLst>
                    <a:ahLst/>
                    <a:cxnLst>
                      <a:cxn ang="0">
                        <a:pos x="csX0" y="csY0"/>
                      </a:cxn>
                      <a:cxn ang="0">
                        <a:pos x="csX1" y="csY1"/>
                      </a:cxn>
                      <a:cxn ang="0">
                        <a:pos x="csX2" y="csY2"/>
                      </a:cxn>
                      <a:cxn ang="0">
                        <a:pos x="csX3" y="csY3"/>
                      </a:cxn>
                      <a:cxn ang="0">
                        <a:pos x="csX4" y="csY4"/>
                      </a:cxn>
                      <a:cxn ang="0">
                        <a:pos x="csX5" y="csY5"/>
                      </a:cxn>
                      <a:cxn ang="0">
                        <a:pos x="csX6" y="csY6"/>
                      </a:cxn>
                      <a:cxn ang="0">
                        <a:pos x="csX7" y="csY7"/>
                      </a:cxn>
                      <a:cxn ang="0">
                        <a:pos x="csX8" y="csY8"/>
                      </a:cxn>
                      <a:cxn ang="0">
                        <a:pos x="csX9" y="csY9"/>
                      </a:cxn>
                      <a:cxn ang="0">
                        <a:pos x="csX10" y="csY10"/>
                      </a:cxn>
                      <a:cxn ang="0">
                        <a:pos x="csX11" y="csY11"/>
                      </a:cxn>
                      <a:cxn ang="0">
                        <a:pos x="csX12" y="csY12"/>
                      </a:cxn>
                      <a:cxn ang="0">
                        <a:pos x="csX13" y="csY13"/>
                      </a:cxn>
                      <a:cxn ang="0">
                        <a:pos x="csX14" y="csY14"/>
                      </a:cxn>
                      <a:cxn ang="0">
                        <a:pos x="csX15" y="csY15"/>
                      </a:cxn>
                      <a:cxn ang="0">
                        <a:pos x="csX16" y="csY16"/>
                      </a:cxn>
                      <a:cxn ang="0">
                        <a:pos x="csX17" y="csY17"/>
                      </a:cxn>
                    </a:cxnLst>
                    <a:rect l="l" t="t" r="r" b="b"/>
                    <a:pathLst>
                      <a:path w="571158" h="721045">
                        <a:moveTo>
                          <a:pt x="285579" y="0"/>
                        </a:moveTo>
                        <a:cubicBezTo>
                          <a:pt x="423585" y="0"/>
                          <a:pt x="538727" y="97892"/>
                          <a:pt x="565356" y="228025"/>
                        </a:cubicBezTo>
                        <a:lnTo>
                          <a:pt x="569632" y="270442"/>
                        </a:lnTo>
                        <a:lnTo>
                          <a:pt x="570476" y="270442"/>
                        </a:lnTo>
                        <a:lnTo>
                          <a:pt x="570476" y="278814"/>
                        </a:lnTo>
                        <a:lnTo>
                          <a:pt x="571158" y="285579"/>
                        </a:lnTo>
                        <a:lnTo>
                          <a:pt x="570476" y="292344"/>
                        </a:lnTo>
                        <a:lnTo>
                          <a:pt x="570476" y="428701"/>
                        </a:lnTo>
                        <a:lnTo>
                          <a:pt x="571158" y="435466"/>
                        </a:lnTo>
                        <a:cubicBezTo>
                          <a:pt x="571158" y="593187"/>
                          <a:pt x="443300" y="721045"/>
                          <a:pt x="285579" y="721045"/>
                        </a:cubicBezTo>
                        <a:cubicBezTo>
                          <a:pt x="147573" y="721045"/>
                          <a:pt x="32431" y="623154"/>
                          <a:pt x="5802" y="493020"/>
                        </a:cubicBezTo>
                        <a:lnTo>
                          <a:pt x="0" y="435467"/>
                        </a:lnTo>
                        <a:lnTo>
                          <a:pt x="0" y="435466"/>
                        </a:lnTo>
                        <a:lnTo>
                          <a:pt x="0" y="285579"/>
                        </a:lnTo>
                        <a:lnTo>
                          <a:pt x="0" y="270442"/>
                        </a:lnTo>
                        <a:lnTo>
                          <a:pt x="1526" y="270442"/>
                        </a:lnTo>
                        <a:lnTo>
                          <a:pt x="5802" y="228025"/>
                        </a:lnTo>
                        <a:cubicBezTo>
                          <a:pt x="32431" y="97892"/>
                          <a:pt x="147573" y="0"/>
                          <a:pt x="285579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40" name="楕円 39">
                    <a:extLst>
                      <a:ext uri="{FF2B5EF4-FFF2-40B4-BE49-F238E27FC236}">
                        <a16:creationId xmlns:a16="http://schemas.microsoft.com/office/drawing/2014/main" id="{DDB22A7E-8E43-A05F-AA44-514A77C089C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3"/>
                    <a:ext cx="571158" cy="462666"/>
                  </a:xfrm>
                  <a:prstGeom prst="ellipse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</p:grp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17DF5870-B9A8-F87A-1079-111A6050943F}"/>
                </a:ext>
              </a:extLst>
            </p:cNvPr>
            <p:cNvGrpSpPr/>
            <p:nvPr/>
          </p:nvGrpSpPr>
          <p:grpSpPr>
            <a:xfrm>
              <a:off x="4276181" y="2033008"/>
              <a:ext cx="1244590" cy="391157"/>
              <a:chOff x="6601360" y="4953934"/>
              <a:chExt cx="1575175" cy="495055"/>
            </a:xfrm>
          </p:grpSpPr>
          <p:sp>
            <p:nvSpPr>
              <p:cNvPr id="28" name="四角形: 角を丸くする 27">
                <a:extLst>
                  <a:ext uri="{FF2B5EF4-FFF2-40B4-BE49-F238E27FC236}">
                    <a16:creationId xmlns:a16="http://schemas.microsoft.com/office/drawing/2014/main" id="{F3AC35A3-3460-55B5-65A2-63A6EB9FEE12}"/>
                  </a:ext>
                </a:extLst>
              </p:cNvPr>
              <p:cNvSpPr/>
              <p:nvPr/>
            </p:nvSpPr>
            <p:spPr bwMode="auto">
              <a:xfrm>
                <a:off x="6601360" y="4953934"/>
                <a:ext cx="1575175" cy="49505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9" name="楕円 28">
                <a:extLst>
                  <a:ext uri="{FF2B5EF4-FFF2-40B4-BE49-F238E27FC236}">
                    <a16:creationId xmlns:a16="http://schemas.microsoft.com/office/drawing/2014/main" id="{1AC845D5-584F-0A74-5441-7563C865DB0D}"/>
                  </a:ext>
                </a:extLst>
              </p:cNvPr>
              <p:cNvSpPr/>
              <p:nvPr/>
            </p:nvSpPr>
            <p:spPr bwMode="auto">
              <a:xfrm>
                <a:off x="7790233" y="4953934"/>
                <a:ext cx="386302" cy="48937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ECDA6711-96AD-B737-E613-3AB3DDB70153}"/>
                  </a:ext>
                </a:extLst>
              </p:cNvPr>
              <p:cNvSpPr/>
              <p:nvPr/>
            </p:nvSpPr>
            <p:spPr bwMode="auto">
              <a:xfrm>
                <a:off x="7870873" y="5005012"/>
                <a:ext cx="305662" cy="387220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31" name="グループ化 30">
                <a:extLst>
                  <a:ext uri="{FF2B5EF4-FFF2-40B4-BE49-F238E27FC236}">
                    <a16:creationId xmlns:a16="http://schemas.microsoft.com/office/drawing/2014/main" id="{78EAE4A4-BEB0-7BF3-5227-CE6C0F7B50E6}"/>
                  </a:ext>
                </a:extLst>
              </p:cNvPr>
              <p:cNvGrpSpPr/>
              <p:nvPr/>
            </p:nvGrpSpPr>
            <p:grpSpPr>
              <a:xfrm rot="5400000">
                <a:off x="7998440" y="5117473"/>
                <a:ext cx="172187" cy="162297"/>
                <a:chOff x="3354363" y="5273793"/>
                <a:chExt cx="571158" cy="584083"/>
              </a:xfrm>
            </p:grpSpPr>
            <p:sp>
              <p:nvSpPr>
                <p:cNvPr id="32" name="フリーフォーム: 図形 31">
                  <a:extLst>
                    <a:ext uri="{FF2B5EF4-FFF2-40B4-BE49-F238E27FC236}">
                      <a16:creationId xmlns:a16="http://schemas.microsoft.com/office/drawing/2014/main" id="{2A639CA9-18D3-F1DD-8AE0-6C9AC90EC316}"/>
                    </a:ext>
                  </a:extLst>
                </p:cNvPr>
                <p:cNvSpPr/>
                <p:nvPr/>
              </p:nvSpPr>
              <p:spPr bwMode="auto">
                <a:xfrm>
                  <a:off x="3354363" y="5273794"/>
                  <a:ext cx="571158" cy="584082"/>
                </a:xfrm>
                <a:custGeom>
                  <a:avLst/>
                  <a:gdLst>
                    <a:gd name="csX0" fmla="*/ 285579 w 571158"/>
                    <a:gd name="csY0" fmla="*/ 0 h 721045"/>
                    <a:gd name="csX1" fmla="*/ 565356 w 571158"/>
                    <a:gd name="csY1" fmla="*/ 228025 h 721045"/>
                    <a:gd name="csX2" fmla="*/ 569632 w 571158"/>
                    <a:gd name="csY2" fmla="*/ 270442 h 721045"/>
                    <a:gd name="csX3" fmla="*/ 570476 w 571158"/>
                    <a:gd name="csY3" fmla="*/ 270442 h 721045"/>
                    <a:gd name="csX4" fmla="*/ 570476 w 571158"/>
                    <a:gd name="csY4" fmla="*/ 278814 h 721045"/>
                    <a:gd name="csX5" fmla="*/ 571158 w 571158"/>
                    <a:gd name="csY5" fmla="*/ 285579 h 721045"/>
                    <a:gd name="csX6" fmla="*/ 570476 w 571158"/>
                    <a:gd name="csY6" fmla="*/ 292344 h 721045"/>
                    <a:gd name="csX7" fmla="*/ 570476 w 571158"/>
                    <a:gd name="csY7" fmla="*/ 428701 h 721045"/>
                    <a:gd name="csX8" fmla="*/ 571158 w 571158"/>
                    <a:gd name="csY8" fmla="*/ 435466 h 721045"/>
                    <a:gd name="csX9" fmla="*/ 285579 w 571158"/>
                    <a:gd name="csY9" fmla="*/ 721045 h 721045"/>
                    <a:gd name="csX10" fmla="*/ 5802 w 571158"/>
                    <a:gd name="csY10" fmla="*/ 493020 h 721045"/>
                    <a:gd name="csX11" fmla="*/ 0 w 571158"/>
                    <a:gd name="csY11" fmla="*/ 435467 h 721045"/>
                    <a:gd name="csX12" fmla="*/ 0 w 571158"/>
                    <a:gd name="csY12" fmla="*/ 435466 h 721045"/>
                    <a:gd name="csX13" fmla="*/ 0 w 571158"/>
                    <a:gd name="csY13" fmla="*/ 285579 h 721045"/>
                    <a:gd name="csX14" fmla="*/ 0 w 571158"/>
                    <a:gd name="csY14" fmla="*/ 270442 h 721045"/>
                    <a:gd name="csX15" fmla="*/ 1526 w 571158"/>
                    <a:gd name="csY15" fmla="*/ 270442 h 721045"/>
                    <a:gd name="csX16" fmla="*/ 5802 w 571158"/>
                    <a:gd name="csY16" fmla="*/ 228025 h 721045"/>
                    <a:gd name="csX17" fmla="*/ 285579 w 571158"/>
                    <a:gd name="csY17" fmla="*/ 0 h 721045"/>
                  </a:gdLst>
                  <a:ahLst/>
                  <a:cxnLst>
                    <a:cxn ang="0">
                      <a:pos x="csX0" y="csY0"/>
                    </a:cxn>
                    <a:cxn ang="0">
                      <a:pos x="csX1" y="csY1"/>
                    </a:cxn>
                    <a:cxn ang="0">
                      <a:pos x="csX2" y="csY2"/>
                    </a:cxn>
                    <a:cxn ang="0">
                      <a:pos x="csX3" y="csY3"/>
                    </a:cxn>
                    <a:cxn ang="0">
                      <a:pos x="csX4" y="csY4"/>
                    </a:cxn>
                    <a:cxn ang="0">
                      <a:pos x="csX5" y="csY5"/>
                    </a:cxn>
                    <a:cxn ang="0">
                      <a:pos x="csX6" y="csY6"/>
                    </a:cxn>
                    <a:cxn ang="0">
                      <a:pos x="csX7" y="csY7"/>
                    </a:cxn>
                    <a:cxn ang="0">
                      <a:pos x="csX8" y="csY8"/>
                    </a:cxn>
                    <a:cxn ang="0">
                      <a:pos x="csX9" y="csY9"/>
                    </a:cxn>
                    <a:cxn ang="0">
                      <a:pos x="csX10" y="csY10"/>
                    </a:cxn>
                    <a:cxn ang="0">
                      <a:pos x="csX11" y="csY11"/>
                    </a:cxn>
                    <a:cxn ang="0">
                      <a:pos x="csX12" y="csY12"/>
                    </a:cxn>
                    <a:cxn ang="0">
                      <a:pos x="csX13" y="csY13"/>
                    </a:cxn>
                    <a:cxn ang="0">
                      <a:pos x="csX14" y="csY14"/>
                    </a:cxn>
                    <a:cxn ang="0">
                      <a:pos x="csX15" y="csY15"/>
                    </a:cxn>
                    <a:cxn ang="0">
                      <a:pos x="csX16" y="csY16"/>
                    </a:cxn>
                    <a:cxn ang="0">
                      <a:pos x="csX17" y="csY17"/>
                    </a:cxn>
                  </a:cxnLst>
                  <a:rect l="l" t="t" r="r" b="b"/>
                  <a:pathLst>
                    <a:path w="571158" h="721045">
                      <a:moveTo>
                        <a:pt x="285579" y="0"/>
                      </a:moveTo>
                      <a:cubicBezTo>
                        <a:pt x="423585" y="0"/>
                        <a:pt x="538727" y="97892"/>
                        <a:pt x="565356" y="228025"/>
                      </a:cubicBezTo>
                      <a:lnTo>
                        <a:pt x="569632" y="270442"/>
                      </a:lnTo>
                      <a:lnTo>
                        <a:pt x="570476" y="270442"/>
                      </a:lnTo>
                      <a:lnTo>
                        <a:pt x="570476" y="278814"/>
                      </a:lnTo>
                      <a:lnTo>
                        <a:pt x="571158" y="285579"/>
                      </a:lnTo>
                      <a:lnTo>
                        <a:pt x="570476" y="292344"/>
                      </a:lnTo>
                      <a:lnTo>
                        <a:pt x="570476" y="428701"/>
                      </a:lnTo>
                      <a:lnTo>
                        <a:pt x="571158" y="435466"/>
                      </a:lnTo>
                      <a:cubicBezTo>
                        <a:pt x="571158" y="593187"/>
                        <a:pt x="443300" y="721045"/>
                        <a:pt x="285579" y="721045"/>
                      </a:cubicBezTo>
                      <a:cubicBezTo>
                        <a:pt x="147573" y="721045"/>
                        <a:pt x="32431" y="623154"/>
                        <a:pt x="5802" y="493020"/>
                      </a:cubicBezTo>
                      <a:lnTo>
                        <a:pt x="0" y="435467"/>
                      </a:lnTo>
                      <a:lnTo>
                        <a:pt x="0" y="435466"/>
                      </a:lnTo>
                      <a:lnTo>
                        <a:pt x="0" y="285579"/>
                      </a:lnTo>
                      <a:lnTo>
                        <a:pt x="0" y="270442"/>
                      </a:lnTo>
                      <a:lnTo>
                        <a:pt x="1526" y="270442"/>
                      </a:lnTo>
                      <a:lnTo>
                        <a:pt x="5802" y="228025"/>
                      </a:lnTo>
                      <a:cubicBezTo>
                        <a:pt x="32431" y="97892"/>
                        <a:pt x="147573" y="0"/>
                        <a:pt x="285579" y="0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33" name="楕円 32">
                  <a:extLst>
                    <a:ext uri="{FF2B5EF4-FFF2-40B4-BE49-F238E27FC236}">
                      <a16:creationId xmlns:a16="http://schemas.microsoft.com/office/drawing/2014/main" id="{834270A6-B045-45C3-2F21-C3D41AF43F7E}"/>
                    </a:ext>
                  </a:extLst>
                </p:cNvPr>
                <p:cNvSpPr/>
                <p:nvPr/>
              </p:nvSpPr>
              <p:spPr bwMode="auto">
                <a:xfrm>
                  <a:off x="3354363" y="5273793"/>
                  <a:ext cx="571158" cy="46266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547E4A15-9437-E16F-38DF-9B7E94166A5E}"/>
                </a:ext>
              </a:extLst>
            </p:cNvPr>
            <p:cNvSpPr/>
            <p:nvPr/>
          </p:nvSpPr>
          <p:spPr bwMode="auto">
            <a:xfrm>
              <a:off x="5073347" y="489782"/>
              <a:ext cx="702038" cy="702038"/>
            </a:xfrm>
            <a:custGeom>
              <a:avLst/>
              <a:gdLst>
                <a:gd name="csX0" fmla="*/ 351019 w 702038"/>
                <a:gd name="csY0" fmla="*/ 0 h 702038"/>
                <a:gd name="csX1" fmla="*/ 702038 w 702038"/>
                <a:gd name="csY1" fmla="*/ 351019 h 702038"/>
                <a:gd name="csX2" fmla="*/ 351019 w 702038"/>
                <a:gd name="csY2" fmla="*/ 702038 h 702038"/>
                <a:gd name="csX3" fmla="*/ 0 w 702038"/>
                <a:gd name="csY3" fmla="*/ 351019 h 702038"/>
                <a:gd name="csX4" fmla="*/ 351019 w 702038"/>
                <a:gd name="csY4" fmla="*/ 0 h 702038"/>
                <a:gd name="csX5" fmla="*/ 351020 w 702038"/>
                <a:gd name="csY5" fmla="*/ 175509 h 702038"/>
                <a:gd name="csX6" fmla="*/ 175510 w 702038"/>
                <a:gd name="csY6" fmla="*/ 351019 h 702038"/>
                <a:gd name="csX7" fmla="*/ 351020 w 702038"/>
                <a:gd name="csY7" fmla="*/ 526529 h 702038"/>
                <a:gd name="csX8" fmla="*/ 526530 w 702038"/>
                <a:gd name="csY8" fmla="*/ 351019 h 702038"/>
                <a:gd name="csX9" fmla="*/ 351020 w 702038"/>
                <a:gd name="csY9" fmla="*/ 175509 h 70203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702038" h="702038">
                  <a:moveTo>
                    <a:pt x="351019" y="0"/>
                  </a:moveTo>
                  <a:cubicBezTo>
                    <a:pt x="544881" y="0"/>
                    <a:pt x="702038" y="157157"/>
                    <a:pt x="702038" y="351019"/>
                  </a:cubicBezTo>
                  <a:cubicBezTo>
                    <a:pt x="702038" y="544881"/>
                    <a:pt x="544881" y="702038"/>
                    <a:pt x="351019" y="702038"/>
                  </a:cubicBezTo>
                  <a:cubicBezTo>
                    <a:pt x="157157" y="702038"/>
                    <a:pt x="0" y="544881"/>
                    <a:pt x="0" y="351019"/>
                  </a:cubicBezTo>
                  <a:cubicBezTo>
                    <a:pt x="0" y="157157"/>
                    <a:pt x="157157" y="0"/>
                    <a:pt x="351019" y="0"/>
                  </a:cubicBezTo>
                  <a:close/>
                  <a:moveTo>
                    <a:pt x="351020" y="175509"/>
                  </a:moveTo>
                  <a:cubicBezTo>
                    <a:pt x="254089" y="175509"/>
                    <a:pt x="175510" y="254088"/>
                    <a:pt x="175510" y="351019"/>
                  </a:cubicBezTo>
                  <a:cubicBezTo>
                    <a:pt x="175510" y="447950"/>
                    <a:pt x="254089" y="526529"/>
                    <a:pt x="351020" y="526529"/>
                  </a:cubicBezTo>
                  <a:cubicBezTo>
                    <a:pt x="447951" y="526529"/>
                    <a:pt x="526530" y="447950"/>
                    <a:pt x="526530" y="351019"/>
                  </a:cubicBezTo>
                  <a:cubicBezTo>
                    <a:pt x="526530" y="254088"/>
                    <a:pt x="447951" y="175509"/>
                    <a:pt x="351020" y="175509"/>
                  </a:cubicBez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5B38767D-50CE-DB60-9655-E0EE6C579165}"/>
              </a:ext>
            </a:extLst>
          </p:cNvPr>
          <p:cNvGrpSpPr/>
          <p:nvPr/>
        </p:nvGrpSpPr>
        <p:grpSpPr>
          <a:xfrm>
            <a:off x="6796930" y="3723759"/>
            <a:ext cx="2412166" cy="2412166"/>
            <a:chOff x="924237" y="372954"/>
            <a:chExt cx="2412166" cy="2412166"/>
          </a:xfrm>
        </p:grpSpPr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FCE876DA-3565-4E37-74B1-03CE005B9979}"/>
                </a:ext>
              </a:extLst>
            </p:cNvPr>
            <p:cNvGrpSpPr/>
            <p:nvPr/>
          </p:nvGrpSpPr>
          <p:grpSpPr>
            <a:xfrm>
              <a:off x="924237" y="372954"/>
              <a:ext cx="2412166" cy="2412166"/>
              <a:chOff x="1191807" y="3973274"/>
              <a:chExt cx="2412166" cy="2412166"/>
            </a:xfrm>
          </p:grpSpPr>
          <p:grpSp>
            <p:nvGrpSpPr>
              <p:cNvPr id="77" name="グループ化 76">
                <a:extLst>
                  <a:ext uri="{FF2B5EF4-FFF2-40B4-BE49-F238E27FC236}">
                    <a16:creationId xmlns:a16="http://schemas.microsoft.com/office/drawing/2014/main" id="{D98BDB9D-3441-42A1-406E-8079E94A74BD}"/>
                  </a:ext>
                </a:extLst>
              </p:cNvPr>
              <p:cNvGrpSpPr/>
              <p:nvPr/>
            </p:nvGrpSpPr>
            <p:grpSpPr>
              <a:xfrm>
                <a:off x="1191807" y="3973274"/>
                <a:ext cx="2412166" cy="2412166"/>
                <a:chOff x="643930" y="806730"/>
                <a:chExt cx="2735056" cy="2735056"/>
              </a:xfrm>
            </p:grpSpPr>
            <p:sp>
              <p:nvSpPr>
                <p:cNvPr id="79" name="四角形: 角を丸くする 78">
                  <a:extLst>
                    <a:ext uri="{FF2B5EF4-FFF2-40B4-BE49-F238E27FC236}">
                      <a16:creationId xmlns:a16="http://schemas.microsoft.com/office/drawing/2014/main" id="{34D78666-DFF4-A6A7-D621-AE91036A8F1F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0" name="四角形: 角を丸くする 79">
                  <a:extLst>
                    <a:ext uri="{FF2B5EF4-FFF2-40B4-BE49-F238E27FC236}">
                      <a16:creationId xmlns:a16="http://schemas.microsoft.com/office/drawing/2014/main" id="{A344F613-4FFF-592B-58BF-94A11335F85E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97D76B70-CDCA-F2EC-1440-BE288ED25162}"/>
                  </a:ext>
                </a:extLst>
              </p:cNvPr>
              <p:cNvSpPr/>
              <p:nvPr/>
            </p:nvSpPr>
            <p:spPr bwMode="auto">
              <a:xfrm>
                <a:off x="1322751" y="4108966"/>
                <a:ext cx="2134758" cy="2134758"/>
              </a:xfrm>
              <a:custGeom>
                <a:avLst/>
                <a:gdLst>
                  <a:gd name="connsiteX0" fmla="*/ 123968 w 2306729"/>
                  <a:gd name="connsiteY0" fmla="*/ 0 h 2306729"/>
                  <a:gd name="connsiteX1" fmla="*/ 2306729 w 2306729"/>
                  <a:gd name="connsiteY1" fmla="*/ 2182762 h 2306729"/>
                  <a:gd name="connsiteX2" fmla="*/ 2182761 w 2306729"/>
                  <a:gd name="connsiteY2" fmla="*/ 2306729 h 2306729"/>
                  <a:gd name="connsiteX3" fmla="*/ 0 w 2306729"/>
                  <a:gd name="connsiteY3" fmla="*/ 123968 h 2306729"/>
                  <a:gd name="connsiteX4" fmla="*/ 123968 w 2306729"/>
                  <a:gd name="connsiteY4" fmla="*/ 0 h 23067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6729" h="2306729">
                    <a:moveTo>
                      <a:pt x="123968" y="0"/>
                    </a:moveTo>
                    <a:lnTo>
                      <a:pt x="2306729" y="2182762"/>
                    </a:lnTo>
                    <a:lnTo>
                      <a:pt x="2182761" y="2306729"/>
                    </a:lnTo>
                    <a:lnTo>
                      <a:pt x="0" y="123968"/>
                    </a:lnTo>
                    <a:lnTo>
                      <a:pt x="12396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A48812FB-2AF0-FF29-6579-672491E13973}"/>
                </a:ext>
              </a:extLst>
            </p:cNvPr>
            <p:cNvSpPr/>
            <p:nvPr/>
          </p:nvSpPr>
          <p:spPr bwMode="auto">
            <a:xfrm>
              <a:off x="993877" y="442594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0F32C0F0-3694-ADF7-9F17-35BCA7489984}"/>
                </a:ext>
              </a:extLst>
            </p:cNvPr>
            <p:cNvGrpSpPr/>
            <p:nvPr/>
          </p:nvGrpSpPr>
          <p:grpSpPr>
            <a:xfrm>
              <a:off x="1282519" y="671118"/>
              <a:ext cx="974564" cy="866602"/>
              <a:chOff x="968557" y="4906234"/>
              <a:chExt cx="974564" cy="866602"/>
            </a:xfrm>
          </p:grpSpPr>
          <p:sp>
            <p:nvSpPr>
              <p:cNvPr id="74" name="フリーフォーム: 図形 73">
                <a:extLst>
                  <a:ext uri="{FF2B5EF4-FFF2-40B4-BE49-F238E27FC236}">
                    <a16:creationId xmlns:a16="http://schemas.microsoft.com/office/drawing/2014/main" id="{D5780600-35F1-1CC4-614F-C31BCDEB2D54}"/>
                  </a:ext>
                </a:extLst>
              </p:cNvPr>
              <p:cNvSpPr/>
              <p:nvPr/>
            </p:nvSpPr>
            <p:spPr bwMode="auto">
              <a:xfrm>
                <a:off x="968557" y="4906234"/>
                <a:ext cx="974564" cy="866602"/>
              </a:xfrm>
              <a:custGeom>
                <a:avLst/>
                <a:gdLst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87282 h 1069814"/>
                  <a:gd name="csX15" fmla="*/ 0 w 974564"/>
                  <a:gd name="csY15" fmla="*/ 463485 h 1069814"/>
                  <a:gd name="csX16" fmla="*/ 2399 w 974564"/>
                  <a:gd name="csY16" fmla="*/ 463485 h 1069814"/>
                  <a:gd name="csX17" fmla="*/ 9900 w 974564"/>
                  <a:gd name="csY17" fmla="*/ 389078 h 1069814"/>
                  <a:gd name="csX18" fmla="*/ 487282 w 974564"/>
                  <a:gd name="csY18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63485 h 1069814"/>
                  <a:gd name="csX15" fmla="*/ 2399 w 974564"/>
                  <a:gd name="csY15" fmla="*/ 463485 h 1069814"/>
                  <a:gd name="csX16" fmla="*/ 9900 w 974564"/>
                  <a:gd name="csY16" fmla="*/ 389078 h 1069814"/>
                  <a:gd name="csX17" fmla="*/ 487282 w 974564"/>
                  <a:gd name="csY17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582532 h 1069814"/>
                  <a:gd name="csX14" fmla="*/ 0 w 974564"/>
                  <a:gd name="csY14" fmla="*/ 463485 h 1069814"/>
                  <a:gd name="csX15" fmla="*/ 9900 w 974564"/>
                  <a:gd name="csY15" fmla="*/ 389078 h 1069814"/>
                  <a:gd name="csX16" fmla="*/ 487282 w 974564"/>
                  <a:gd name="csY16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604630 h 1069814"/>
                  <a:gd name="csX13" fmla="*/ 0 w 974564"/>
                  <a:gd name="csY13" fmla="*/ 463485 h 1069814"/>
                  <a:gd name="csX14" fmla="*/ 9900 w 974564"/>
                  <a:gd name="csY14" fmla="*/ 389078 h 1069814"/>
                  <a:gd name="csX15" fmla="*/ 487282 w 974564"/>
                  <a:gd name="csY15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63485 h 1069814"/>
                  <a:gd name="csX4" fmla="*/ 974564 w 974564"/>
                  <a:gd name="csY4" fmla="*/ 487282 h 1069814"/>
                  <a:gd name="csX5" fmla="*/ 974564 w 974564"/>
                  <a:gd name="csY5" fmla="*/ 582532 h 1069814"/>
                  <a:gd name="csX6" fmla="*/ 974564 w 974564"/>
                  <a:gd name="csY6" fmla="*/ 604630 h 1069814"/>
                  <a:gd name="csX7" fmla="*/ 972336 w 974564"/>
                  <a:gd name="csY7" fmla="*/ 604630 h 1069814"/>
                  <a:gd name="csX8" fmla="*/ 964664 w 974564"/>
                  <a:gd name="csY8" fmla="*/ 680736 h 1069814"/>
                  <a:gd name="csX9" fmla="*/ 487282 w 974564"/>
                  <a:gd name="csY9" fmla="*/ 1069814 h 1069814"/>
                  <a:gd name="csX10" fmla="*/ 9900 w 974564"/>
                  <a:gd name="csY10" fmla="*/ 680736 h 1069814"/>
                  <a:gd name="csX11" fmla="*/ 2228 w 974564"/>
                  <a:gd name="csY11" fmla="*/ 604630 h 1069814"/>
                  <a:gd name="csX12" fmla="*/ 0 w 974564"/>
                  <a:gd name="csY12" fmla="*/ 463485 h 1069814"/>
                  <a:gd name="csX13" fmla="*/ 9900 w 974564"/>
                  <a:gd name="csY13" fmla="*/ 389078 h 1069814"/>
                  <a:gd name="csX14" fmla="*/ 487282 w 974564"/>
                  <a:gd name="csY14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487282 h 1069814"/>
                  <a:gd name="csX4" fmla="*/ 974564 w 974564"/>
                  <a:gd name="csY4" fmla="*/ 582532 h 1069814"/>
                  <a:gd name="csX5" fmla="*/ 974564 w 974564"/>
                  <a:gd name="csY5" fmla="*/ 604630 h 1069814"/>
                  <a:gd name="csX6" fmla="*/ 972336 w 974564"/>
                  <a:gd name="csY6" fmla="*/ 604630 h 1069814"/>
                  <a:gd name="csX7" fmla="*/ 964664 w 974564"/>
                  <a:gd name="csY7" fmla="*/ 680736 h 1069814"/>
                  <a:gd name="csX8" fmla="*/ 487282 w 974564"/>
                  <a:gd name="csY8" fmla="*/ 1069814 h 1069814"/>
                  <a:gd name="csX9" fmla="*/ 9900 w 974564"/>
                  <a:gd name="csY9" fmla="*/ 680736 h 1069814"/>
                  <a:gd name="csX10" fmla="*/ 2228 w 974564"/>
                  <a:gd name="csY10" fmla="*/ 604630 h 1069814"/>
                  <a:gd name="csX11" fmla="*/ 0 w 974564"/>
                  <a:gd name="csY11" fmla="*/ 463485 h 1069814"/>
                  <a:gd name="csX12" fmla="*/ 9900 w 974564"/>
                  <a:gd name="csY12" fmla="*/ 389078 h 1069814"/>
                  <a:gd name="csX13" fmla="*/ 487282 w 974564"/>
                  <a:gd name="csY13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582532 h 1069814"/>
                  <a:gd name="csX4" fmla="*/ 974564 w 974564"/>
                  <a:gd name="csY4" fmla="*/ 604630 h 1069814"/>
                  <a:gd name="csX5" fmla="*/ 972336 w 974564"/>
                  <a:gd name="csY5" fmla="*/ 604630 h 1069814"/>
                  <a:gd name="csX6" fmla="*/ 964664 w 974564"/>
                  <a:gd name="csY6" fmla="*/ 680736 h 1069814"/>
                  <a:gd name="csX7" fmla="*/ 487282 w 974564"/>
                  <a:gd name="csY7" fmla="*/ 1069814 h 1069814"/>
                  <a:gd name="csX8" fmla="*/ 9900 w 974564"/>
                  <a:gd name="csY8" fmla="*/ 680736 h 1069814"/>
                  <a:gd name="csX9" fmla="*/ 2228 w 974564"/>
                  <a:gd name="csY9" fmla="*/ 604630 h 1069814"/>
                  <a:gd name="csX10" fmla="*/ 0 w 974564"/>
                  <a:gd name="csY10" fmla="*/ 463485 h 1069814"/>
                  <a:gd name="csX11" fmla="*/ 9900 w 974564"/>
                  <a:gd name="csY11" fmla="*/ 389078 h 1069814"/>
                  <a:gd name="csX12" fmla="*/ 487282 w 974564"/>
                  <a:gd name="csY12" fmla="*/ 0 h 1069814"/>
                  <a:gd name="csX0" fmla="*/ 487282 w 974564"/>
                  <a:gd name="csY0" fmla="*/ 0 h 1069814"/>
                  <a:gd name="csX1" fmla="*/ 964664 w 974564"/>
                  <a:gd name="csY1" fmla="*/ 389078 h 1069814"/>
                  <a:gd name="csX2" fmla="*/ 972165 w 974564"/>
                  <a:gd name="csY2" fmla="*/ 463485 h 1069814"/>
                  <a:gd name="csX3" fmla="*/ 974564 w 974564"/>
                  <a:gd name="csY3" fmla="*/ 604630 h 1069814"/>
                  <a:gd name="csX4" fmla="*/ 972336 w 974564"/>
                  <a:gd name="csY4" fmla="*/ 604630 h 1069814"/>
                  <a:gd name="csX5" fmla="*/ 964664 w 974564"/>
                  <a:gd name="csY5" fmla="*/ 680736 h 1069814"/>
                  <a:gd name="csX6" fmla="*/ 487282 w 974564"/>
                  <a:gd name="csY6" fmla="*/ 1069814 h 1069814"/>
                  <a:gd name="csX7" fmla="*/ 9900 w 974564"/>
                  <a:gd name="csY7" fmla="*/ 680736 h 1069814"/>
                  <a:gd name="csX8" fmla="*/ 2228 w 974564"/>
                  <a:gd name="csY8" fmla="*/ 604630 h 1069814"/>
                  <a:gd name="csX9" fmla="*/ 0 w 974564"/>
                  <a:gd name="csY9" fmla="*/ 463485 h 1069814"/>
                  <a:gd name="csX10" fmla="*/ 9900 w 974564"/>
                  <a:gd name="csY10" fmla="*/ 389078 h 1069814"/>
                  <a:gd name="csX11" fmla="*/ 487282 w 974564"/>
                  <a:gd name="csY11" fmla="*/ 0 h 106981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</a:cxnLst>
                <a:rect l="l" t="t" r="r" b="b"/>
                <a:pathLst>
                  <a:path w="974564" h="1069814">
                    <a:moveTo>
                      <a:pt x="487282" y="0"/>
                    </a:moveTo>
                    <a:cubicBezTo>
                      <a:pt x="722760" y="0"/>
                      <a:pt x="919227" y="167032"/>
                      <a:pt x="964664" y="389078"/>
                    </a:cubicBezTo>
                    <a:lnTo>
                      <a:pt x="972165" y="463485"/>
                    </a:lnTo>
                    <a:cubicBezTo>
                      <a:pt x="973815" y="499410"/>
                      <a:pt x="974536" y="581106"/>
                      <a:pt x="974564" y="604630"/>
                    </a:cubicBezTo>
                    <a:lnTo>
                      <a:pt x="972336" y="604630"/>
                    </a:lnTo>
                    <a:lnTo>
                      <a:pt x="964664" y="680736"/>
                    </a:lnTo>
                    <a:cubicBezTo>
                      <a:pt x="919227" y="902782"/>
                      <a:pt x="722760" y="1069814"/>
                      <a:pt x="487282" y="1069814"/>
                    </a:cubicBezTo>
                    <a:cubicBezTo>
                      <a:pt x="251804" y="1069814"/>
                      <a:pt x="55337" y="902782"/>
                      <a:pt x="9900" y="680736"/>
                    </a:cubicBezTo>
                    <a:lnTo>
                      <a:pt x="2228" y="604630"/>
                    </a:lnTo>
                    <a:cubicBezTo>
                      <a:pt x="1485" y="557582"/>
                      <a:pt x="743" y="510533"/>
                      <a:pt x="0" y="463485"/>
                    </a:cubicBezTo>
                    <a:lnTo>
                      <a:pt x="9900" y="389078"/>
                    </a:lnTo>
                    <a:cubicBezTo>
                      <a:pt x="55337" y="167032"/>
                      <a:pt x="251804" y="0"/>
                      <a:pt x="487282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9E609E52-437B-7862-B7A5-8575DEC27EE4}"/>
                  </a:ext>
                </a:extLst>
              </p:cNvPr>
              <p:cNvSpPr/>
              <p:nvPr/>
            </p:nvSpPr>
            <p:spPr bwMode="auto">
              <a:xfrm>
                <a:off x="968557" y="4906234"/>
                <a:ext cx="974564" cy="7894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3E1AEBBD-DE10-AD84-2AA5-710ECDFCC358}"/>
                  </a:ext>
                </a:extLst>
              </p:cNvPr>
              <p:cNvSpPr/>
              <p:nvPr/>
            </p:nvSpPr>
            <p:spPr bwMode="auto">
              <a:xfrm>
                <a:off x="1042397" y="4962309"/>
                <a:ext cx="826884" cy="65824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17DCF63F-2A7B-EAF4-E12C-9C009FD5F33C}"/>
                </a:ext>
              </a:extLst>
            </p:cNvPr>
            <p:cNvGrpSpPr/>
            <p:nvPr/>
          </p:nvGrpSpPr>
          <p:grpSpPr>
            <a:xfrm>
              <a:off x="1315158" y="1884837"/>
              <a:ext cx="465640" cy="476177"/>
              <a:chOff x="2614588" y="5273793"/>
              <a:chExt cx="571158" cy="584083"/>
            </a:xfrm>
          </p:grpSpPr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00DE741E-B372-5A35-BA97-53D1DE3CBC40}"/>
                  </a:ext>
                </a:extLst>
              </p:cNvPr>
              <p:cNvSpPr/>
              <p:nvPr/>
            </p:nvSpPr>
            <p:spPr bwMode="auto">
              <a:xfrm>
                <a:off x="2614588" y="5273794"/>
                <a:ext cx="571158" cy="584082"/>
              </a:xfrm>
              <a:custGeom>
                <a:avLst/>
                <a:gdLst>
                  <a:gd name="csX0" fmla="*/ 285579 w 571158"/>
                  <a:gd name="csY0" fmla="*/ 0 h 721045"/>
                  <a:gd name="csX1" fmla="*/ 565356 w 571158"/>
                  <a:gd name="csY1" fmla="*/ 228025 h 721045"/>
                  <a:gd name="csX2" fmla="*/ 569632 w 571158"/>
                  <a:gd name="csY2" fmla="*/ 270442 h 721045"/>
                  <a:gd name="csX3" fmla="*/ 570476 w 571158"/>
                  <a:gd name="csY3" fmla="*/ 270442 h 721045"/>
                  <a:gd name="csX4" fmla="*/ 570476 w 571158"/>
                  <a:gd name="csY4" fmla="*/ 278814 h 721045"/>
                  <a:gd name="csX5" fmla="*/ 571158 w 571158"/>
                  <a:gd name="csY5" fmla="*/ 285579 h 721045"/>
                  <a:gd name="csX6" fmla="*/ 570476 w 571158"/>
                  <a:gd name="csY6" fmla="*/ 292344 h 721045"/>
                  <a:gd name="csX7" fmla="*/ 570476 w 571158"/>
                  <a:gd name="csY7" fmla="*/ 428701 h 721045"/>
                  <a:gd name="csX8" fmla="*/ 571158 w 571158"/>
                  <a:gd name="csY8" fmla="*/ 435466 h 721045"/>
                  <a:gd name="csX9" fmla="*/ 285579 w 571158"/>
                  <a:gd name="csY9" fmla="*/ 721045 h 721045"/>
                  <a:gd name="csX10" fmla="*/ 5802 w 571158"/>
                  <a:gd name="csY10" fmla="*/ 493020 h 721045"/>
                  <a:gd name="csX11" fmla="*/ 0 w 571158"/>
                  <a:gd name="csY11" fmla="*/ 435467 h 721045"/>
                  <a:gd name="csX12" fmla="*/ 0 w 571158"/>
                  <a:gd name="csY12" fmla="*/ 435466 h 721045"/>
                  <a:gd name="csX13" fmla="*/ 0 w 571158"/>
                  <a:gd name="csY13" fmla="*/ 285579 h 721045"/>
                  <a:gd name="csX14" fmla="*/ 0 w 571158"/>
                  <a:gd name="csY14" fmla="*/ 270442 h 721045"/>
                  <a:gd name="csX15" fmla="*/ 1526 w 571158"/>
                  <a:gd name="csY15" fmla="*/ 270442 h 721045"/>
                  <a:gd name="csX16" fmla="*/ 5802 w 571158"/>
                  <a:gd name="csY16" fmla="*/ 228025 h 721045"/>
                  <a:gd name="csX17" fmla="*/ 285579 w 571158"/>
                  <a:gd name="csY17" fmla="*/ 0 h 7210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571158" h="721045">
                    <a:moveTo>
                      <a:pt x="285579" y="0"/>
                    </a:moveTo>
                    <a:cubicBezTo>
                      <a:pt x="423585" y="0"/>
                      <a:pt x="538727" y="97892"/>
                      <a:pt x="565356" y="228025"/>
                    </a:cubicBezTo>
                    <a:lnTo>
                      <a:pt x="569632" y="270442"/>
                    </a:lnTo>
                    <a:lnTo>
                      <a:pt x="570476" y="270442"/>
                    </a:lnTo>
                    <a:lnTo>
                      <a:pt x="570476" y="278814"/>
                    </a:lnTo>
                    <a:lnTo>
                      <a:pt x="571158" y="285579"/>
                    </a:lnTo>
                    <a:lnTo>
                      <a:pt x="570476" y="292344"/>
                    </a:lnTo>
                    <a:lnTo>
                      <a:pt x="570476" y="428701"/>
                    </a:lnTo>
                    <a:lnTo>
                      <a:pt x="571158" y="435466"/>
                    </a:lnTo>
                    <a:cubicBezTo>
                      <a:pt x="571158" y="593187"/>
                      <a:pt x="443300" y="721045"/>
                      <a:pt x="285579" y="721045"/>
                    </a:cubicBezTo>
                    <a:cubicBezTo>
                      <a:pt x="147573" y="721045"/>
                      <a:pt x="32431" y="623154"/>
                      <a:pt x="5802" y="493020"/>
                    </a:cubicBezTo>
                    <a:lnTo>
                      <a:pt x="0" y="435467"/>
                    </a:lnTo>
                    <a:lnTo>
                      <a:pt x="0" y="435466"/>
                    </a:lnTo>
                    <a:lnTo>
                      <a:pt x="0" y="285579"/>
                    </a:lnTo>
                    <a:lnTo>
                      <a:pt x="0" y="270442"/>
                    </a:lnTo>
                    <a:lnTo>
                      <a:pt x="1526" y="270442"/>
                    </a:lnTo>
                    <a:lnTo>
                      <a:pt x="5802" y="228025"/>
                    </a:lnTo>
                    <a:cubicBezTo>
                      <a:pt x="32431" y="97892"/>
                      <a:pt x="147573" y="0"/>
                      <a:pt x="285579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2" name="楕円 71">
                <a:extLst>
                  <a:ext uri="{FF2B5EF4-FFF2-40B4-BE49-F238E27FC236}">
                    <a16:creationId xmlns:a16="http://schemas.microsoft.com/office/drawing/2014/main" id="{821FD550-F7EC-46ED-FB54-8C14D2C3140E}"/>
                  </a:ext>
                </a:extLst>
              </p:cNvPr>
              <p:cNvSpPr/>
              <p:nvPr/>
            </p:nvSpPr>
            <p:spPr bwMode="auto">
              <a:xfrm>
                <a:off x="2614588" y="5273793"/>
                <a:ext cx="571158" cy="46266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3" name="楕円 72">
                <a:extLst>
                  <a:ext uri="{FF2B5EF4-FFF2-40B4-BE49-F238E27FC236}">
                    <a16:creationId xmlns:a16="http://schemas.microsoft.com/office/drawing/2014/main" id="{5C2413FC-07A5-4A19-3F41-285EFC2C6E29}"/>
                  </a:ext>
                </a:extLst>
              </p:cNvPr>
              <p:cNvSpPr/>
              <p:nvPr/>
            </p:nvSpPr>
            <p:spPr bwMode="auto">
              <a:xfrm>
                <a:off x="2664228" y="5324476"/>
                <a:ext cx="471878" cy="35349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16A359B6-FB7B-038D-3738-1A2F084C20B2}"/>
                </a:ext>
              </a:extLst>
            </p:cNvPr>
            <p:cNvSpPr/>
            <p:nvPr/>
          </p:nvSpPr>
          <p:spPr bwMode="auto">
            <a:xfrm>
              <a:off x="2503675" y="534627"/>
              <a:ext cx="619114" cy="619114"/>
            </a:xfrm>
            <a:custGeom>
              <a:avLst/>
              <a:gdLst>
                <a:gd name="csX0" fmla="*/ 121192 w 619114"/>
                <a:gd name="csY0" fmla="*/ 0 h 619114"/>
                <a:gd name="csX1" fmla="*/ 309557 w 619114"/>
                <a:gd name="csY1" fmla="*/ 188365 h 619114"/>
                <a:gd name="csX2" fmla="*/ 497922 w 619114"/>
                <a:gd name="csY2" fmla="*/ 0 h 619114"/>
                <a:gd name="csX3" fmla="*/ 619114 w 619114"/>
                <a:gd name="csY3" fmla="*/ 121192 h 619114"/>
                <a:gd name="csX4" fmla="*/ 430749 w 619114"/>
                <a:gd name="csY4" fmla="*/ 309557 h 619114"/>
                <a:gd name="csX5" fmla="*/ 619114 w 619114"/>
                <a:gd name="csY5" fmla="*/ 497922 h 619114"/>
                <a:gd name="csX6" fmla="*/ 497922 w 619114"/>
                <a:gd name="csY6" fmla="*/ 619114 h 619114"/>
                <a:gd name="csX7" fmla="*/ 309557 w 619114"/>
                <a:gd name="csY7" fmla="*/ 430749 h 619114"/>
                <a:gd name="csX8" fmla="*/ 121192 w 619114"/>
                <a:gd name="csY8" fmla="*/ 619114 h 619114"/>
                <a:gd name="csX9" fmla="*/ 0 w 619114"/>
                <a:gd name="csY9" fmla="*/ 497922 h 619114"/>
                <a:gd name="csX10" fmla="*/ 188365 w 619114"/>
                <a:gd name="csY10" fmla="*/ 309557 h 619114"/>
                <a:gd name="csX11" fmla="*/ 0 w 619114"/>
                <a:gd name="csY11" fmla="*/ 121192 h 619114"/>
                <a:gd name="csX12" fmla="*/ 121192 w 619114"/>
                <a:gd name="csY12" fmla="*/ 0 h 6191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619114" h="619114">
                  <a:moveTo>
                    <a:pt x="121192" y="0"/>
                  </a:moveTo>
                  <a:lnTo>
                    <a:pt x="309557" y="188365"/>
                  </a:lnTo>
                  <a:lnTo>
                    <a:pt x="497922" y="0"/>
                  </a:lnTo>
                  <a:lnTo>
                    <a:pt x="619114" y="121192"/>
                  </a:lnTo>
                  <a:lnTo>
                    <a:pt x="430749" y="309557"/>
                  </a:lnTo>
                  <a:lnTo>
                    <a:pt x="619114" y="497922"/>
                  </a:lnTo>
                  <a:lnTo>
                    <a:pt x="497922" y="619114"/>
                  </a:lnTo>
                  <a:lnTo>
                    <a:pt x="309557" y="430749"/>
                  </a:lnTo>
                  <a:lnTo>
                    <a:pt x="121192" y="619114"/>
                  </a:lnTo>
                  <a:lnTo>
                    <a:pt x="0" y="497922"/>
                  </a:lnTo>
                  <a:lnTo>
                    <a:pt x="188365" y="309557"/>
                  </a:lnTo>
                  <a:lnTo>
                    <a:pt x="0" y="121192"/>
                  </a:lnTo>
                  <a:lnTo>
                    <a:pt x="121192" y="0"/>
                  </a:ln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2D24474B-98E0-C1EF-235E-624C80BA4F30}"/>
                </a:ext>
              </a:extLst>
            </p:cNvPr>
            <p:cNvGrpSpPr/>
            <p:nvPr/>
          </p:nvGrpSpPr>
          <p:grpSpPr>
            <a:xfrm>
              <a:off x="1908858" y="2043139"/>
              <a:ext cx="465640" cy="476177"/>
              <a:chOff x="2614588" y="5273793"/>
              <a:chExt cx="571158" cy="584083"/>
            </a:xfrm>
          </p:grpSpPr>
          <p:sp>
            <p:nvSpPr>
              <p:cNvPr id="68" name="フリーフォーム: 図形 67">
                <a:extLst>
                  <a:ext uri="{FF2B5EF4-FFF2-40B4-BE49-F238E27FC236}">
                    <a16:creationId xmlns:a16="http://schemas.microsoft.com/office/drawing/2014/main" id="{11FB5994-011C-9790-66A2-F9EA5189D5F3}"/>
                  </a:ext>
                </a:extLst>
              </p:cNvPr>
              <p:cNvSpPr/>
              <p:nvPr/>
            </p:nvSpPr>
            <p:spPr bwMode="auto">
              <a:xfrm>
                <a:off x="2614588" y="5273794"/>
                <a:ext cx="571158" cy="584082"/>
              </a:xfrm>
              <a:custGeom>
                <a:avLst/>
                <a:gdLst>
                  <a:gd name="csX0" fmla="*/ 285579 w 571158"/>
                  <a:gd name="csY0" fmla="*/ 0 h 721045"/>
                  <a:gd name="csX1" fmla="*/ 565356 w 571158"/>
                  <a:gd name="csY1" fmla="*/ 228025 h 721045"/>
                  <a:gd name="csX2" fmla="*/ 569632 w 571158"/>
                  <a:gd name="csY2" fmla="*/ 270442 h 721045"/>
                  <a:gd name="csX3" fmla="*/ 570476 w 571158"/>
                  <a:gd name="csY3" fmla="*/ 270442 h 721045"/>
                  <a:gd name="csX4" fmla="*/ 570476 w 571158"/>
                  <a:gd name="csY4" fmla="*/ 278814 h 721045"/>
                  <a:gd name="csX5" fmla="*/ 571158 w 571158"/>
                  <a:gd name="csY5" fmla="*/ 285579 h 721045"/>
                  <a:gd name="csX6" fmla="*/ 570476 w 571158"/>
                  <a:gd name="csY6" fmla="*/ 292344 h 721045"/>
                  <a:gd name="csX7" fmla="*/ 570476 w 571158"/>
                  <a:gd name="csY7" fmla="*/ 428701 h 721045"/>
                  <a:gd name="csX8" fmla="*/ 571158 w 571158"/>
                  <a:gd name="csY8" fmla="*/ 435466 h 721045"/>
                  <a:gd name="csX9" fmla="*/ 285579 w 571158"/>
                  <a:gd name="csY9" fmla="*/ 721045 h 721045"/>
                  <a:gd name="csX10" fmla="*/ 5802 w 571158"/>
                  <a:gd name="csY10" fmla="*/ 493020 h 721045"/>
                  <a:gd name="csX11" fmla="*/ 0 w 571158"/>
                  <a:gd name="csY11" fmla="*/ 435467 h 721045"/>
                  <a:gd name="csX12" fmla="*/ 0 w 571158"/>
                  <a:gd name="csY12" fmla="*/ 435466 h 721045"/>
                  <a:gd name="csX13" fmla="*/ 0 w 571158"/>
                  <a:gd name="csY13" fmla="*/ 285579 h 721045"/>
                  <a:gd name="csX14" fmla="*/ 0 w 571158"/>
                  <a:gd name="csY14" fmla="*/ 270442 h 721045"/>
                  <a:gd name="csX15" fmla="*/ 1526 w 571158"/>
                  <a:gd name="csY15" fmla="*/ 270442 h 721045"/>
                  <a:gd name="csX16" fmla="*/ 5802 w 571158"/>
                  <a:gd name="csY16" fmla="*/ 228025 h 721045"/>
                  <a:gd name="csX17" fmla="*/ 285579 w 571158"/>
                  <a:gd name="csY17" fmla="*/ 0 h 721045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571158" h="721045">
                    <a:moveTo>
                      <a:pt x="285579" y="0"/>
                    </a:moveTo>
                    <a:cubicBezTo>
                      <a:pt x="423585" y="0"/>
                      <a:pt x="538727" y="97892"/>
                      <a:pt x="565356" y="228025"/>
                    </a:cubicBezTo>
                    <a:lnTo>
                      <a:pt x="569632" y="270442"/>
                    </a:lnTo>
                    <a:lnTo>
                      <a:pt x="570476" y="270442"/>
                    </a:lnTo>
                    <a:lnTo>
                      <a:pt x="570476" y="278814"/>
                    </a:lnTo>
                    <a:lnTo>
                      <a:pt x="571158" y="285579"/>
                    </a:lnTo>
                    <a:lnTo>
                      <a:pt x="570476" y="292344"/>
                    </a:lnTo>
                    <a:lnTo>
                      <a:pt x="570476" y="428701"/>
                    </a:lnTo>
                    <a:lnTo>
                      <a:pt x="571158" y="435466"/>
                    </a:lnTo>
                    <a:cubicBezTo>
                      <a:pt x="571158" y="593187"/>
                      <a:pt x="443300" y="721045"/>
                      <a:pt x="285579" y="721045"/>
                    </a:cubicBezTo>
                    <a:cubicBezTo>
                      <a:pt x="147573" y="721045"/>
                      <a:pt x="32431" y="623154"/>
                      <a:pt x="5802" y="493020"/>
                    </a:cubicBezTo>
                    <a:lnTo>
                      <a:pt x="0" y="435467"/>
                    </a:lnTo>
                    <a:lnTo>
                      <a:pt x="0" y="435466"/>
                    </a:lnTo>
                    <a:lnTo>
                      <a:pt x="0" y="285579"/>
                    </a:lnTo>
                    <a:lnTo>
                      <a:pt x="0" y="270442"/>
                    </a:lnTo>
                    <a:lnTo>
                      <a:pt x="1526" y="270442"/>
                    </a:lnTo>
                    <a:lnTo>
                      <a:pt x="5802" y="228025"/>
                    </a:lnTo>
                    <a:cubicBezTo>
                      <a:pt x="32431" y="97892"/>
                      <a:pt x="147573" y="0"/>
                      <a:pt x="285579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208D479F-CFEB-CE9C-77E7-1F54126799A4}"/>
                  </a:ext>
                </a:extLst>
              </p:cNvPr>
              <p:cNvSpPr/>
              <p:nvPr/>
            </p:nvSpPr>
            <p:spPr bwMode="auto">
              <a:xfrm>
                <a:off x="2614588" y="5273793"/>
                <a:ext cx="571158" cy="46266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0" name="楕円 69">
                <a:extLst>
                  <a:ext uri="{FF2B5EF4-FFF2-40B4-BE49-F238E27FC236}">
                    <a16:creationId xmlns:a16="http://schemas.microsoft.com/office/drawing/2014/main" id="{102162B7-ADBF-F0EF-795F-4981C0DDF6BB}"/>
                  </a:ext>
                </a:extLst>
              </p:cNvPr>
              <p:cNvSpPr/>
              <p:nvPr/>
            </p:nvSpPr>
            <p:spPr bwMode="auto">
              <a:xfrm>
                <a:off x="2664228" y="5324476"/>
                <a:ext cx="471878" cy="353496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E88CEE05-AE62-6DC0-42D1-E7829C3C7FBE}"/>
                </a:ext>
              </a:extLst>
            </p:cNvPr>
            <p:cNvGrpSpPr/>
            <p:nvPr/>
          </p:nvGrpSpPr>
          <p:grpSpPr>
            <a:xfrm>
              <a:off x="1840712" y="1616212"/>
              <a:ext cx="1199950" cy="327859"/>
              <a:chOff x="1840712" y="1616212"/>
              <a:chExt cx="1199950" cy="327859"/>
            </a:xfrm>
          </p:grpSpPr>
          <p:grpSp>
            <p:nvGrpSpPr>
              <p:cNvPr id="60" name="グループ化 59">
                <a:extLst>
                  <a:ext uri="{FF2B5EF4-FFF2-40B4-BE49-F238E27FC236}">
                    <a16:creationId xmlns:a16="http://schemas.microsoft.com/office/drawing/2014/main" id="{47B1E428-A903-067D-C75A-7B535009864D}"/>
                  </a:ext>
                </a:extLst>
              </p:cNvPr>
              <p:cNvGrpSpPr/>
              <p:nvPr/>
            </p:nvGrpSpPr>
            <p:grpSpPr>
              <a:xfrm>
                <a:off x="1840712" y="1616212"/>
                <a:ext cx="1199950" cy="327859"/>
                <a:chOff x="1810285" y="6001684"/>
                <a:chExt cx="1575175" cy="495055"/>
              </a:xfrm>
            </p:grpSpPr>
            <p:sp>
              <p:nvSpPr>
                <p:cNvPr id="62" name="四角形: 角を丸くする 61">
                  <a:extLst>
                    <a:ext uri="{FF2B5EF4-FFF2-40B4-BE49-F238E27FC236}">
                      <a16:creationId xmlns:a16="http://schemas.microsoft.com/office/drawing/2014/main" id="{2BFB0630-2389-ED87-D37A-788BCBF92EDE}"/>
                    </a:ext>
                  </a:extLst>
                </p:cNvPr>
                <p:cNvSpPr/>
                <p:nvPr/>
              </p:nvSpPr>
              <p:spPr bwMode="auto">
                <a:xfrm>
                  <a:off x="1810285" y="6001684"/>
                  <a:ext cx="1575175" cy="4950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3" name="楕円 62">
                  <a:extLst>
                    <a:ext uri="{FF2B5EF4-FFF2-40B4-BE49-F238E27FC236}">
                      <a16:creationId xmlns:a16="http://schemas.microsoft.com/office/drawing/2014/main" id="{3853594A-2696-6047-95DA-39129761A964}"/>
                    </a:ext>
                  </a:extLst>
                </p:cNvPr>
                <p:cNvSpPr/>
                <p:nvPr/>
              </p:nvSpPr>
              <p:spPr bwMode="auto">
                <a:xfrm>
                  <a:off x="2999158" y="6001684"/>
                  <a:ext cx="386302" cy="489376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4" name="楕円 63">
                  <a:extLst>
                    <a:ext uri="{FF2B5EF4-FFF2-40B4-BE49-F238E27FC236}">
                      <a16:creationId xmlns:a16="http://schemas.microsoft.com/office/drawing/2014/main" id="{1F9AD799-D9A9-690A-F464-927725BF4D44}"/>
                    </a:ext>
                  </a:extLst>
                </p:cNvPr>
                <p:cNvSpPr/>
                <p:nvPr/>
              </p:nvSpPr>
              <p:spPr bwMode="auto">
                <a:xfrm>
                  <a:off x="3079798" y="6052762"/>
                  <a:ext cx="305662" cy="38722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65" name="グループ化 64">
                  <a:extLst>
                    <a:ext uri="{FF2B5EF4-FFF2-40B4-BE49-F238E27FC236}">
                      <a16:creationId xmlns:a16="http://schemas.microsoft.com/office/drawing/2014/main" id="{86A319B1-9F1B-27E9-5A39-8BAB8C62306E}"/>
                    </a:ext>
                  </a:extLst>
                </p:cNvPr>
                <p:cNvGrpSpPr/>
                <p:nvPr/>
              </p:nvGrpSpPr>
              <p:grpSpPr>
                <a:xfrm rot="5400000">
                  <a:off x="3207365" y="6165223"/>
                  <a:ext cx="172187" cy="162297"/>
                  <a:chOff x="3354363" y="5273793"/>
                  <a:chExt cx="571158" cy="584083"/>
                </a:xfrm>
              </p:grpSpPr>
              <p:sp>
                <p:nvSpPr>
                  <p:cNvPr id="66" name="フリーフォーム: 図形 65">
                    <a:extLst>
                      <a:ext uri="{FF2B5EF4-FFF2-40B4-BE49-F238E27FC236}">
                        <a16:creationId xmlns:a16="http://schemas.microsoft.com/office/drawing/2014/main" id="{F065A85C-0B17-4553-C1A9-8EC5064ED75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4"/>
                    <a:ext cx="571158" cy="584082"/>
                  </a:xfrm>
                  <a:custGeom>
                    <a:avLst/>
                    <a:gdLst>
                      <a:gd name="csX0" fmla="*/ 285579 w 571158"/>
                      <a:gd name="csY0" fmla="*/ 0 h 721045"/>
                      <a:gd name="csX1" fmla="*/ 565356 w 571158"/>
                      <a:gd name="csY1" fmla="*/ 228025 h 721045"/>
                      <a:gd name="csX2" fmla="*/ 569632 w 571158"/>
                      <a:gd name="csY2" fmla="*/ 270442 h 721045"/>
                      <a:gd name="csX3" fmla="*/ 570476 w 571158"/>
                      <a:gd name="csY3" fmla="*/ 270442 h 721045"/>
                      <a:gd name="csX4" fmla="*/ 570476 w 571158"/>
                      <a:gd name="csY4" fmla="*/ 278814 h 721045"/>
                      <a:gd name="csX5" fmla="*/ 571158 w 571158"/>
                      <a:gd name="csY5" fmla="*/ 285579 h 721045"/>
                      <a:gd name="csX6" fmla="*/ 570476 w 571158"/>
                      <a:gd name="csY6" fmla="*/ 292344 h 721045"/>
                      <a:gd name="csX7" fmla="*/ 570476 w 571158"/>
                      <a:gd name="csY7" fmla="*/ 428701 h 721045"/>
                      <a:gd name="csX8" fmla="*/ 571158 w 571158"/>
                      <a:gd name="csY8" fmla="*/ 435466 h 721045"/>
                      <a:gd name="csX9" fmla="*/ 285579 w 571158"/>
                      <a:gd name="csY9" fmla="*/ 721045 h 721045"/>
                      <a:gd name="csX10" fmla="*/ 5802 w 571158"/>
                      <a:gd name="csY10" fmla="*/ 493020 h 721045"/>
                      <a:gd name="csX11" fmla="*/ 0 w 571158"/>
                      <a:gd name="csY11" fmla="*/ 435467 h 721045"/>
                      <a:gd name="csX12" fmla="*/ 0 w 571158"/>
                      <a:gd name="csY12" fmla="*/ 435466 h 721045"/>
                      <a:gd name="csX13" fmla="*/ 0 w 571158"/>
                      <a:gd name="csY13" fmla="*/ 285579 h 721045"/>
                      <a:gd name="csX14" fmla="*/ 0 w 571158"/>
                      <a:gd name="csY14" fmla="*/ 270442 h 721045"/>
                      <a:gd name="csX15" fmla="*/ 1526 w 571158"/>
                      <a:gd name="csY15" fmla="*/ 270442 h 721045"/>
                      <a:gd name="csX16" fmla="*/ 5802 w 571158"/>
                      <a:gd name="csY16" fmla="*/ 228025 h 721045"/>
                      <a:gd name="csX17" fmla="*/ 285579 w 571158"/>
                      <a:gd name="csY17" fmla="*/ 0 h 721045"/>
                    </a:gdLst>
                    <a:ahLst/>
                    <a:cxnLst>
                      <a:cxn ang="0">
                        <a:pos x="csX0" y="csY0"/>
                      </a:cxn>
                      <a:cxn ang="0">
                        <a:pos x="csX1" y="csY1"/>
                      </a:cxn>
                      <a:cxn ang="0">
                        <a:pos x="csX2" y="csY2"/>
                      </a:cxn>
                      <a:cxn ang="0">
                        <a:pos x="csX3" y="csY3"/>
                      </a:cxn>
                      <a:cxn ang="0">
                        <a:pos x="csX4" y="csY4"/>
                      </a:cxn>
                      <a:cxn ang="0">
                        <a:pos x="csX5" y="csY5"/>
                      </a:cxn>
                      <a:cxn ang="0">
                        <a:pos x="csX6" y="csY6"/>
                      </a:cxn>
                      <a:cxn ang="0">
                        <a:pos x="csX7" y="csY7"/>
                      </a:cxn>
                      <a:cxn ang="0">
                        <a:pos x="csX8" y="csY8"/>
                      </a:cxn>
                      <a:cxn ang="0">
                        <a:pos x="csX9" y="csY9"/>
                      </a:cxn>
                      <a:cxn ang="0">
                        <a:pos x="csX10" y="csY10"/>
                      </a:cxn>
                      <a:cxn ang="0">
                        <a:pos x="csX11" y="csY11"/>
                      </a:cxn>
                      <a:cxn ang="0">
                        <a:pos x="csX12" y="csY12"/>
                      </a:cxn>
                      <a:cxn ang="0">
                        <a:pos x="csX13" y="csY13"/>
                      </a:cxn>
                      <a:cxn ang="0">
                        <a:pos x="csX14" y="csY14"/>
                      </a:cxn>
                      <a:cxn ang="0">
                        <a:pos x="csX15" y="csY15"/>
                      </a:cxn>
                      <a:cxn ang="0">
                        <a:pos x="csX16" y="csY16"/>
                      </a:cxn>
                      <a:cxn ang="0">
                        <a:pos x="csX17" y="csY17"/>
                      </a:cxn>
                    </a:cxnLst>
                    <a:rect l="l" t="t" r="r" b="b"/>
                    <a:pathLst>
                      <a:path w="571158" h="721045">
                        <a:moveTo>
                          <a:pt x="285579" y="0"/>
                        </a:moveTo>
                        <a:cubicBezTo>
                          <a:pt x="423585" y="0"/>
                          <a:pt x="538727" y="97892"/>
                          <a:pt x="565356" y="228025"/>
                        </a:cubicBezTo>
                        <a:lnTo>
                          <a:pt x="569632" y="270442"/>
                        </a:lnTo>
                        <a:lnTo>
                          <a:pt x="570476" y="270442"/>
                        </a:lnTo>
                        <a:lnTo>
                          <a:pt x="570476" y="278814"/>
                        </a:lnTo>
                        <a:lnTo>
                          <a:pt x="571158" y="285579"/>
                        </a:lnTo>
                        <a:lnTo>
                          <a:pt x="570476" y="292344"/>
                        </a:lnTo>
                        <a:lnTo>
                          <a:pt x="570476" y="428701"/>
                        </a:lnTo>
                        <a:lnTo>
                          <a:pt x="571158" y="435466"/>
                        </a:lnTo>
                        <a:cubicBezTo>
                          <a:pt x="571158" y="593187"/>
                          <a:pt x="443300" y="721045"/>
                          <a:pt x="285579" y="721045"/>
                        </a:cubicBezTo>
                        <a:cubicBezTo>
                          <a:pt x="147573" y="721045"/>
                          <a:pt x="32431" y="623154"/>
                          <a:pt x="5802" y="493020"/>
                        </a:cubicBezTo>
                        <a:lnTo>
                          <a:pt x="0" y="435467"/>
                        </a:lnTo>
                        <a:lnTo>
                          <a:pt x="0" y="435466"/>
                        </a:lnTo>
                        <a:lnTo>
                          <a:pt x="0" y="285579"/>
                        </a:lnTo>
                        <a:lnTo>
                          <a:pt x="0" y="270442"/>
                        </a:lnTo>
                        <a:lnTo>
                          <a:pt x="1526" y="270442"/>
                        </a:lnTo>
                        <a:lnTo>
                          <a:pt x="5802" y="228025"/>
                        </a:lnTo>
                        <a:cubicBezTo>
                          <a:pt x="32431" y="97892"/>
                          <a:pt x="147573" y="0"/>
                          <a:pt x="285579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67" name="楕円 66">
                    <a:extLst>
                      <a:ext uri="{FF2B5EF4-FFF2-40B4-BE49-F238E27FC236}">
                        <a16:creationId xmlns:a16="http://schemas.microsoft.com/office/drawing/2014/main" id="{EF519956-725A-5F6E-1170-D2E1B9872E5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354363" y="5273793"/>
                    <a:ext cx="571158" cy="462666"/>
                  </a:xfrm>
                  <a:prstGeom prst="ellipse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61" name="テキスト ボックス 60">
                <a:extLst>
                  <a:ext uri="{FF2B5EF4-FFF2-40B4-BE49-F238E27FC236}">
                    <a16:creationId xmlns:a16="http://schemas.microsoft.com/office/drawing/2014/main" id="{53C54B27-AF98-2A9C-B6A0-EFB6DDD008E5}"/>
                  </a:ext>
                </a:extLst>
              </p:cNvPr>
              <p:cNvSpPr txBox="1"/>
              <p:nvPr/>
            </p:nvSpPr>
            <p:spPr>
              <a:xfrm>
                <a:off x="2035907" y="1695449"/>
                <a:ext cx="554894" cy="191263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en-US" altLang="ja-JP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Battery</a:t>
                </a:r>
              </a:p>
            </p:txBody>
          </p:sp>
        </p:grpSp>
        <p:sp>
          <p:nvSpPr>
            <p:cNvPr id="59" name="フリーフォーム: 図形 58">
              <a:extLst>
                <a:ext uri="{FF2B5EF4-FFF2-40B4-BE49-F238E27FC236}">
                  <a16:creationId xmlns:a16="http://schemas.microsoft.com/office/drawing/2014/main" id="{97AD2020-B181-2B2C-F7A6-AB1FFE90BF57}"/>
                </a:ext>
              </a:extLst>
            </p:cNvPr>
            <p:cNvSpPr/>
            <p:nvPr/>
          </p:nvSpPr>
          <p:spPr bwMode="auto">
            <a:xfrm>
              <a:off x="1051211" y="508646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8685DEFF-4956-D15C-1599-4DFF4B0984E8}"/>
              </a:ext>
            </a:extLst>
          </p:cNvPr>
          <p:cNvSpPr txBox="1"/>
          <p:nvPr/>
        </p:nvSpPr>
        <p:spPr>
          <a:xfrm>
            <a:off x="529915" y="4688901"/>
            <a:ext cx="6105734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コイン型リチウム電池や</a:t>
            </a:r>
            <a:endParaRPr lang="en-US" altLang="ja-JP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ニッケル水素電池</a:t>
            </a:r>
            <a:br>
              <a:rPr lang="en-US" altLang="ja-JP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（充電池）は回収できません。</a:t>
            </a:r>
            <a:endParaRPr lang="ja-JP" altLang="en-US" sz="32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4F66A875-CEB8-615D-3488-B36266757F20}"/>
              </a:ext>
            </a:extLst>
          </p:cNvPr>
          <p:cNvSpPr txBox="1"/>
          <p:nvPr/>
        </p:nvSpPr>
        <p:spPr>
          <a:xfrm>
            <a:off x="585597" y="3719353"/>
            <a:ext cx="5921011" cy="74304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他の電池は入れないで！</a:t>
            </a:r>
          </a:p>
        </p:txBody>
      </p:sp>
    </p:spTree>
    <p:extLst>
      <p:ext uri="{BB962C8B-B14F-4D97-AF65-F5344CB8AC3E}">
        <p14:creationId xmlns:p14="http://schemas.microsoft.com/office/powerpoint/2010/main" val="54178879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1077</TotalTime>
  <Words>102</Words>
  <Application>Microsoft Office PowerPoint</Application>
  <PresentationFormat>A4 210 x 297 mm</PresentationFormat>
  <Paragraphs>19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乾電池専用ごみ箱 他の電池は入れないで！の貼り紙</dc:title>
  <dc:subject>乾電池専用ごみ箱 他の電池は入れないで！の貼り紙</dc:subject>
  <dc:creator>でじけろお</dc:creator>
  <cp:revision>1</cp:revision>
  <dcterms:created xsi:type="dcterms:W3CDTF">2014-12-04T06:28:23Z</dcterms:created>
  <dcterms:modified xsi:type="dcterms:W3CDTF">2025-12-05T14:11:54Z</dcterms:modified>
  <cp:version>1</cp:version>
</cp:coreProperties>
</file>

<file path=docProps/thumbnail.jpeg>
</file>